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7FC3A-CFB4-4BF7-80C7-B1BA22CD3C97}" type="doc">
      <dgm:prSet loTypeId="urn:microsoft.com/office/officeart/2005/8/layout/venn1" loCatId="relationship" qsTypeId="urn:microsoft.com/office/officeart/2005/8/quickstyle/3d2" qsCatId="3D" csTypeId="urn:microsoft.com/office/officeart/2005/8/colors/colorful1" csCatId="colorful" phldr="1"/>
      <dgm:spPr/>
    </dgm:pt>
    <dgm:pt modelId="{623249D6-C091-4C70-BDB1-1AD965321D90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Обучающиеся (воспитанники)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F8DA7E98-D7D2-44B0-B9D3-1FE789EF438E}" type="parTrans" cxnId="{93B683DC-4343-448B-B987-FA3189DD3093}">
      <dgm:prSet/>
      <dgm:spPr/>
      <dgm:t>
        <a:bodyPr/>
        <a:lstStyle/>
        <a:p>
          <a:endParaRPr lang="ru-RU"/>
        </a:p>
      </dgm:t>
    </dgm:pt>
    <dgm:pt modelId="{80DF8BCB-01E5-451D-93E6-5A79CAA613EE}" type="sibTrans" cxnId="{93B683DC-4343-448B-B987-FA3189DD3093}">
      <dgm:prSet/>
      <dgm:spPr/>
      <dgm:t>
        <a:bodyPr/>
        <a:lstStyle/>
        <a:p>
          <a:endParaRPr lang="ru-RU"/>
        </a:p>
      </dgm:t>
    </dgm:pt>
    <dgm:pt modelId="{3AFBC33A-A1EF-43F3-B286-6FD88994F15B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Дошкольная образовательная организация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ECC035F9-627C-4538-99BB-DCB5CA8C495D}" type="parTrans" cxnId="{739CE6BC-2AF2-47BD-B92C-753D3D7103B5}">
      <dgm:prSet/>
      <dgm:spPr/>
      <dgm:t>
        <a:bodyPr/>
        <a:lstStyle/>
        <a:p>
          <a:endParaRPr lang="ru-RU"/>
        </a:p>
      </dgm:t>
    </dgm:pt>
    <dgm:pt modelId="{5D64F2AB-434C-4876-9BB1-2E873CDFC3E1}" type="sibTrans" cxnId="{739CE6BC-2AF2-47BD-B92C-753D3D7103B5}">
      <dgm:prSet/>
      <dgm:spPr/>
      <dgm:t>
        <a:bodyPr/>
        <a:lstStyle/>
        <a:p>
          <a:endParaRPr lang="ru-RU"/>
        </a:p>
      </dgm:t>
    </dgm:pt>
    <dgm:pt modelId="{97C1A665-BB65-452C-A41C-745C1D1A7A1F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Родители (законные представители)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4030AD16-2E78-47AA-86D0-CEF7B15136BD}" type="parTrans" cxnId="{AC504464-6001-4DA0-9551-CBEE669D6B9B}">
      <dgm:prSet/>
      <dgm:spPr/>
      <dgm:t>
        <a:bodyPr/>
        <a:lstStyle/>
        <a:p>
          <a:endParaRPr lang="ru-RU"/>
        </a:p>
      </dgm:t>
    </dgm:pt>
    <dgm:pt modelId="{444764CA-0018-4C3F-8346-BA489EDBD65B}" type="sibTrans" cxnId="{AC504464-6001-4DA0-9551-CBEE669D6B9B}">
      <dgm:prSet/>
      <dgm:spPr/>
      <dgm:t>
        <a:bodyPr/>
        <a:lstStyle/>
        <a:p>
          <a:endParaRPr lang="ru-RU"/>
        </a:p>
      </dgm:t>
    </dgm:pt>
    <dgm:pt modelId="{42790AAC-E549-4389-A815-62D8D7A38E25}" type="pres">
      <dgm:prSet presAssocID="{F5E7FC3A-CFB4-4BF7-80C7-B1BA22CD3C97}" presName="compositeShape" presStyleCnt="0">
        <dgm:presLayoutVars>
          <dgm:chMax val="7"/>
          <dgm:dir/>
          <dgm:resizeHandles val="exact"/>
        </dgm:presLayoutVars>
      </dgm:prSet>
      <dgm:spPr/>
    </dgm:pt>
    <dgm:pt modelId="{85AC7D5D-5067-4103-B258-99756B19E70D}" type="pres">
      <dgm:prSet presAssocID="{623249D6-C091-4C70-BDB1-1AD965321D90}" presName="circ1" presStyleLbl="vennNode1" presStyleIdx="0" presStyleCnt="3" custScaleX="119117" custLinFactNeighborX="3868" custLinFactNeighborY="3754"/>
      <dgm:spPr/>
      <dgm:t>
        <a:bodyPr/>
        <a:lstStyle/>
        <a:p>
          <a:endParaRPr lang="ru-RU"/>
        </a:p>
      </dgm:t>
    </dgm:pt>
    <dgm:pt modelId="{F00BFEF7-E5A4-4776-BE5E-2EA8E2F5B7DE}" type="pres">
      <dgm:prSet presAssocID="{623249D6-C091-4C70-BDB1-1AD965321D9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5C319-D21C-496A-8F7B-94F7352D0F96}" type="pres">
      <dgm:prSet presAssocID="{3AFBC33A-A1EF-43F3-B286-6FD88994F15B}" presName="circ2" presStyleLbl="vennNode1" presStyleIdx="1" presStyleCnt="3" custScaleX="137471" custLinFactNeighborX="6703" custLinFactNeighborY="737"/>
      <dgm:spPr/>
      <dgm:t>
        <a:bodyPr/>
        <a:lstStyle/>
        <a:p>
          <a:endParaRPr lang="ru-RU"/>
        </a:p>
      </dgm:t>
    </dgm:pt>
    <dgm:pt modelId="{667D0484-0340-4A76-A8A3-E501F2FC42FC}" type="pres">
      <dgm:prSet presAssocID="{3AFBC33A-A1EF-43F3-B286-6FD88994F1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972F0-DF12-4DF5-B731-2ECF502BBEEA}" type="pres">
      <dgm:prSet presAssocID="{97C1A665-BB65-452C-A41C-745C1D1A7A1F}" presName="circ3" presStyleLbl="vennNode1" presStyleIdx="2" presStyleCnt="3" custScaleX="127851" custLinFactNeighborX="-4012" custLinFactNeighborY="2596"/>
      <dgm:spPr/>
      <dgm:t>
        <a:bodyPr/>
        <a:lstStyle/>
        <a:p>
          <a:endParaRPr lang="ru-RU"/>
        </a:p>
      </dgm:t>
    </dgm:pt>
    <dgm:pt modelId="{24923032-1F2B-41AD-ACD7-9EA3E8E7B643}" type="pres">
      <dgm:prSet presAssocID="{97C1A665-BB65-452C-A41C-745C1D1A7A1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E6DF10-9DE9-4A4E-B127-CBA90D0FDD26}" type="presOf" srcId="{F5E7FC3A-CFB4-4BF7-80C7-B1BA22CD3C97}" destId="{42790AAC-E549-4389-A815-62D8D7A38E25}" srcOrd="0" destOrd="0" presId="urn:microsoft.com/office/officeart/2005/8/layout/venn1"/>
    <dgm:cxn modelId="{739CE6BC-2AF2-47BD-B92C-753D3D7103B5}" srcId="{F5E7FC3A-CFB4-4BF7-80C7-B1BA22CD3C97}" destId="{3AFBC33A-A1EF-43F3-B286-6FD88994F15B}" srcOrd="1" destOrd="0" parTransId="{ECC035F9-627C-4538-99BB-DCB5CA8C495D}" sibTransId="{5D64F2AB-434C-4876-9BB1-2E873CDFC3E1}"/>
    <dgm:cxn modelId="{93B683DC-4343-448B-B987-FA3189DD3093}" srcId="{F5E7FC3A-CFB4-4BF7-80C7-B1BA22CD3C97}" destId="{623249D6-C091-4C70-BDB1-1AD965321D90}" srcOrd="0" destOrd="0" parTransId="{F8DA7E98-D7D2-44B0-B9D3-1FE789EF438E}" sibTransId="{80DF8BCB-01E5-451D-93E6-5A79CAA613EE}"/>
    <dgm:cxn modelId="{AC504464-6001-4DA0-9551-CBEE669D6B9B}" srcId="{F5E7FC3A-CFB4-4BF7-80C7-B1BA22CD3C97}" destId="{97C1A665-BB65-452C-A41C-745C1D1A7A1F}" srcOrd="2" destOrd="0" parTransId="{4030AD16-2E78-47AA-86D0-CEF7B15136BD}" sibTransId="{444764CA-0018-4C3F-8346-BA489EDBD65B}"/>
    <dgm:cxn modelId="{ECA629D1-D721-4979-8A1A-743ABA90B85D}" type="presOf" srcId="{97C1A665-BB65-452C-A41C-745C1D1A7A1F}" destId="{24923032-1F2B-41AD-ACD7-9EA3E8E7B643}" srcOrd="1" destOrd="0" presId="urn:microsoft.com/office/officeart/2005/8/layout/venn1"/>
    <dgm:cxn modelId="{E268AB60-DAF5-47A3-9CFB-5BBF0C4BDFC1}" type="presOf" srcId="{623249D6-C091-4C70-BDB1-1AD965321D90}" destId="{F00BFEF7-E5A4-4776-BE5E-2EA8E2F5B7DE}" srcOrd="1" destOrd="0" presId="urn:microsoft.com/office/officeart/2005/8/layout/venn1"/>
    <dgm:cxn modelId="{C8DF5144-623D-4DE8-8DF1-14B06B1E82C8}" type="presOf" srcId="{97C1A665-BB65-452C-A41C-745C1D1A7A1F}" destId="{21A972F0-DF12-4DF5-B731-2ECF502BBEEA}" srcOrd="0" destOrd="0" presId="urn:microsoft.com/office/officeart/2005/8/layout/venn1"/>
    <dgm:cxn modelId="{E6E2C5F5-87C5-4D3E-B870-A0EB937405BC}" type="presOf" srcId="{3AFBC33A-A1EF-43F3-B286-6FD88994F15B}" destId="{667D0484-0340-4A76-A8A3-E501F2FC42FC}" srcOrd="1" destOrd="0" presId="urn:microsoft.com/office/officeart/2005/8/layout/venn1"/>
    <dgm:cxn modelId="{B46A7D3F-6E48-4306-BFE8-39730A0F895B}" type="presOf" srcId="{3AFBC33A-A1EF-43F3-B286-6FD88994F15B}" destId="{6885C319-D21C-496A-8F7B-94F7352D0F96}" srcOrd="0" destOrd="0" presId="urn:microsoft.com/office/officeart/2005/8/layout/venn1"/>
    <dgm:cxn modelId="{5E9045D3-A617-4BF6-94F7-F22E6044C543}" type="presOf" srcId="{623249D6-C091-4C70-BDB1-1AD965321D90}" destId="{85AC7D5D-5067-4103-B258-99756B19E70D}" srcOrd="0" destOrd="0" presId="urn:microsoft.com/office/officeart/2005/8/layout/venn1"/>
    <dgm:cxn modelId="{F7D659C2-D3CE-43AC-AAC6-34BBB0DA359D}" type="presParOf" srcId="{42790AAC-E549-4389-A815-62D8D7A38E25}" destId="{85AC7D5D-5067-4103-B258-99756B19E70D}" srcOrd="0" destOrd="0" presId="urn:microsoft.com/office/officeart/2005/8/layout/venn1"/>
    <dgm:cxn modelId="{8ED5FAD4-32BE-499F-A1A8-F9280238A216}" type="presParOf" srcId="{42790AAC-E549-4389-A815-62D8D7A38E25}" destId="{F00BFEF7-E5A4-4776-BE5E-2EA8E2F5B7DE}" srcOrd="1" destOrd="0" presId="urn:microsoft.com/office/officeart/2005/8/layout/venn1"/>
    <dgm:cxn modelId="{7D0DD922-DE0C-46C4-9B0B-8A0DDC692FF4}" type="presParOf" srcId="{42790AAC-E549-4389-A815-62D8D7A38E25}" destId="{6885C319-D21C-496A-8F7B-94F7352D0F96}" srcOrd="2" destOrd="0" presId="urn:microsoft.com/office/officeart/2005/8/layout/venn1"/>
    <dgm:cxn modelId="{40E1029A-ED42-4A2B-97D3-914541078169}" type="presParOf" srcId="{42790AAC-E549-4389-A815-62D8D7A38E25}" destId="{667D0484-0340-4A76-A8A3-E501F2FC42FC}" srcOrd="3" destOrd="0" presId="urn:microsoft.com/office/officeart/2005/8/layout/venn1"/>
    <dgm:cxn modelId="{F6E3857C-3418-4E4E-8267-33E4290AA448}" type="presParOf" srcId="{42790AAC-E549-4389-A815-62D8D7A38E25}" destId="{21A972F0-DF12-4DF5-B731-2ECF502BBEEA}" srcOrd="4" destOrd="0" presId="urn:microsoft.com/office/officeart/2005/8/layout/venn1"/>
    <dgm:cxn modelId="{4360A58B-4662-4DF4-AC09-01632FBB3511}" type="presParOf" srcId="{42790AAC-E549-4389-A815-62D8D7A38E25}" destId="{24923032-1F2B-41AD-ACD7-9EA3E8E7B64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507B3-FF7E-4657-BA0B-5A75F7E9D7F7}" type="doc">
      <dgm:prSet loTypeId="urn:microsoft.com/office/officeart/2005/8/layout/hProcess9" loCatId="process" qsTypeId="urn:microsoft.com/office/officeart/2005/8/quickstyle/3d5" qsCatId="3D" csTypeId="urn:microsoft.com/office/officeart/2005/8/colors/colorful1" csCatId="colorful" phldr="1"/>
      <dgm:spPr/>
    </dgm:pt>
    <dgm:pt modelId="{1A736621-07A0-45B0-831B-50F60DC542D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Современное общество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C992E30-73FA-4C7A-AC9F-069D7FB079B0}" type="parTrans" cxnId="{26658BFE-0CEC-4038-BFB3-87C09E56ADDD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FB0752C-D897-4E7E-8922-E64E0D6FFFD0}" type="sibTrans" cxnId="{26658BFE-0CEC-4038-BFB3-87C09E56ADDD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D2D8AF0-4F81-4DDC-A4C0-B1E5DA809F1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Информационное общество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63415CA-1295-4C41-80AD-3469A7BCC468}" type="parTrans" cxnId="{E8D7E157-3C61-4864-B1BC-16F73C85C549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001929E-1B68-4B5C-8933-C081AD99B204}" type="sibTrans" cxnId="{E8D7E157-3C61-4864-B1BC-16F73C85C549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0297418-A756-463A-87EE-FAE1219B4AD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? ? ?</a:t>
          </a:r>
        </a:p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ПРОБЛЕМА – информационная безопасность детей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2DE474C-A29A-40B1-B2C9-29E373DE4883}" type="parTrans" cxnId="{DB55D7D9-BA6F-4051-A204-9C443115E916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AF4ED06-CCF1-4570-A151-60A9FC97167F}" type="sibTrans" cxnId="{DB55D7D9-BA6F-4051-A204-9C443115E916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F5BD0BF-9465-482C-88F2-174B7E4C20E8}" type="pres">
      <dgm:prSet presAssocID="{0F7507B3-FF7E-4657-BA0B-5A75F7E9D7F7}" presName="CompostProcess" presStyleCnt="0">
        <dgm:presLayoutVars>
          <dgm:dir/>
          <dgm:resizeHandles val="exact"/>
        </dgm:presLayoutVars>
      </dgm:prSet>
      <dgm:spPr/>
    </dgm:pt>
    <dgm:pt modelId="{EE89A73F-D0D0-47AF-8ECE-76C9FEDD17FB}" type="pres">
      <dgm:prSet presAssocID="{0F7507B3-FF7E-4657-BA0B-5A75F7E9D7F7}" presName="arrow" presStyleLbl="bgShp" presStyleIdx="0" presStyleCnt="1"/>
      <dgm:spPr/>
    </dgm:pt>
    <dgm:pt modelId="{3F0AE002-450F-4212-A29C-128A6ACA8FEF}" type="pres">
      <dgm:prSet presAssocID="{0F7507B3-FF7E-4657-BA0B-5A75F7E9D7F7}" presName="linearProcess" presStyleCnt="0"/>
      <dgm:spPr/>
    </dgm:pt>
    <dgm:pt modelId="{46A851C0-27EE-40A7-A018-442871401CFA}" type="pres">
      <dgm:prSet presAssocID="{1A736621-07A0-45B0-831B-50F60DC542D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00E00-0BC9-4EA3-95A2-CB98895BD295}" type="pres">
      <dgm:prSet presAssocID="{BFB0752C-D897-4E7E-8922-E64E0D6FFFD0}" presName="sibTrans" presStyleCnt="0"/>
      <dgm:spPr/>
    </dgm:pt>
    <dgm:pt modelId="{4C025F9F-3EC8-475A-BBB9-1BBED145D1FC}" type="pres">
      <dgm:prSet presAssocID="{FD2D8AF0-4F81-4DDC-A4C0-B1E5DA809F1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3FEC2-A2CA-4718-AE02-6B35161A77CA}" type="pres">
      <dgm:prSet presAssocID="{E001929E-1B68-4B5C-8933-C081AD99B204}" presName="sibTrans" presStyleCnt="0"/>
      <dgm:spPr/>
    </dgm:pt>
    <dgm:pt modelId="{E3249670-D52E-49A4-BB78-E68B1B41550F}" type="pres">
      <dgm:prSet presAssocID="{50297418-A756-463A-87EE-FAE1219B4AD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A0B17C-5B9C-4340-827E-C38F04510E9D}" type="presOf" srcId="{FD2D8AF0-4F81-4DDC-A4C0-B1E5DA809F1A}" destId="{4C025F9F-3EC8-475A-BBB9-1BBED145D1FC}" srcOrd="0" destOrd="0" presId="urn:microsoft.com/office/officeart/2005/8/layout/hProcess9"/>
    <dgm:cxn modelId="{CF1C6F9D-CCFB-4F78-A4F4-86912A8E4861}" type="presOf" srcId="{50297418-A756-463A-87EE-FAE1219B4ADC}" destId="{E3249670-D52E-49A4-BB78-E68B1B41550F}" srcOrd="0" destOrd="0" presId="urn:microsoft.com/office/officeart/2005/8/layout/hProcess9"/>
    <dgm:cxn modelId="{26658BFE-0CEC-4038-BFB3-87C09E56ADDD}" srcId="{0F7507B3-FF7E-4657-BA0B-5A75F7E9D7F7}" destId="{1A736621-07A0-45B0-831B-50F60DC542DF}" srcOrd="0" destOrd="0" parTransId="{DC992E30-73FA-4C7A-AC9F-069D7FB079B0}" sibTransId="{BFB0752C-D897-4E7E-8922-E64E0D6FFFD0}"/>
    <dgm:cxn modelId="{C259F786-CAC5-4015-BEBF-ADC6075BCFF6}" type="presOf" srcId="{1A736621-07A0-45B0-831B-50F60DC542DF}" destId="{46A851C0-27EE-40A7-A018-442871401CFA}" srcOrd="0" destOrd="0" presId="urn:microsoft.com/office/officeart/2005/8/layout/hProcess9"/>
    <dgm:cxn modelId="{E8D7E157-3C61-4864-B1BC-16F73C85C549}" srcId="{0F7507B3-FF7E-4657-BA0B-5A75F7E9D7F7}" destId="{FD2D8AF0-4F81-4DDC-A4C0-B1E5DA809F1A}" srcOrd="1" destOrd="0" parTransId="{E63415CA-1295-4C41-80AD-3469A7BCC468}" sibTransId="{E001929E-1B68-4B5C-8933-C081AD99B204}"/>
    <dgm:cxn modelId="{DB55D7D9-BA6F-4051-A204-9C443115E916}" srcId="{0F7507B3-FF7E-4657-BA0B-5A75F7E9D7F7}" destId="{50297418-A756-463A-87EE-FAE1219B4ADC}" srcOrd="2" destOrd="0" parTransId="{12DE474C-A29A-40B1-B2C9-29E373DE4883}" sibTransId="{6AF4ED06-CCF1-4570-A151-60A9FC97167F}"/>
    <dgm:cxn modelId="{F463AADC-2B69-45DD-BA63-95BCC57FB778}" type="presOf" srcId="{0F7507B3-FF7E-4657-BA0B-5A75F7E9D7F7}" destId="{BF5BD0BF-9465-482C-88F2-174B7E4C20E8}" srcOrd="0" destOrd="0" presId="urn:microsoft.com/office/officeart/2005/8/layout/hProcess9"/>
    <dgm:cxn modelId="{3FED6603-4329-4419-A763-FE71E4DCE321}" type="presParOf" srcId="{BF5BD0BF-9465-482C-88F2-174B7E4C20E8}" destId="{EE89A73F-D0D0-47AF-8ECE-76C9FEDD17FB}" srcOrd="0" destOrd="0" presId="urn:microsoft.com/office/officeart/2005/8/layout/hProcess9"/>
    <dgm:cxn modelId="{B073E4B0-884A-43CC-9E30-5530253D9233}" type="presParOf" srcId="{BF5BD0BF-9465-482C-88F2-174B7E4C20E8}" destId="{3F0AE002-450F-4212-A29C-128A6ACA8FEF}" srcOrd="1" destOrd="0" presId="urn:microsoft.com/office/officeart/2005/8/layout/hProcess9"/>
    <dgm:cxn modelId="{A7DBE885-5293-4201-8E10-D39A183208EE}" type="presParOf" srcId="{3F0AE002-450F-4212-A29C-128A6ACA8FEF}" destId="{46A851C0-27EE-40A7-A018-442871401CFA}" srcOrd="0" destOrd="0" presId="urn:microsoft.com/office/officeart/2005/8/layout/hProcess9"/>
    <dgm:cxn modelId="{DB4ACDB1-068C-4BAF-842A-F35772180DDD}" type="presParOf" srcId="{3F0AE002-450F-4212-A29C-128A6ACA8FEF}" destId="{E7100E00-0BC9-4EA3-95A2-CB98895BD295}" srcOrd="1" destOrd="0" presId="urn:microsoft.com/office/officeart/2005/8/layout/hProcess9"/>
    <dgm:cxn modelId="{7C828390-2180-4C20-97E2-029AB5280688}" type="presParOf" srcId="{3F0AE002-450F-4212-A29C-128A6ACA8FEF}" destId="{4C025F9F-3EC8-475A-BBB9-1BBED145D1FC}" srcOrd="2" destOrd="0" presId="urn:microsoft.com/office/officeart/2005/8/layout/hProcess9"/>
    <dgm:cxn modelId="{5D98178D-C479-4D1E-8253-819DC6083C2E}" type="presParOf" srcId="{3F0AE002-450F-4212-A29C-128A6ACA8FEF}" destId="{99E3FEC2-A2CA-4718-AE02-6B35161A77CA}" srcOrd="3" destOrd="0" presId="urn:microsoft.com/office/officeart/2005/8/layout/hProcess9"/>
    <dgm:cxn modelId="{1E4A842A-0D69-440D-A6D1-2274CD63140A}" type="presParOf" srcId="{3F0AE002-450F-4212-A29C-128A6ACA8FEF}" destId="{E3249670-D52E-49A4-BB78-E68B1B41550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003209-C140-4D63-8F76-EC89AAD8AB2D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98BBB97-968B-4C2B-B8E7-BF98228F231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Компьютер – друг </a:t>
          </a:r>
          <a:endParaRPr lang="ru-RU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F5BC69E-FC94-4510-A9ED-D92883138F92}" type="parTrans" cxnId="{CD3E8104-8B88-4CF7-9C4A-C1265F6667B7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152A4AE-CB3C-4E95-9B2E-7929E5ECAD5C}" type="sibTrans" cxnId="{CD3E8104-8B88-4CF7-9C4A-C1265F6667B7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058C7F0-A7FF-4900-AE4C-6E0B8948FD51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Техническая грамотность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E345CB-682D-4B45-BFA7-72213109E052}" type="parTrans" cxnId="{6F4F0F10-E920-4D13-AF6B-323EDA55E1D3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97A3895-7538-4483-AD85-20C574DA8DE9}" type="sibTrans" cxnId="{6F4F0F10-E920-4D13-AF6B-323EDA55E1D3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7058D3-F66B-461B-9EA3-36CD2848B6E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Уверенность в работе с любой техникой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9AFF6C9-2660-491E-A6AA-A01C00B0662A}" type="parTrans" cxnId="{2FF98646-90ED-4EA8-8D76-A6BE859B7FBA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CF1A0DA-29B4-4B54-937C-262BD2D20382}" type="sibTrans" cxnId="{2FF98646-90ED-4EA8-8D76-A6BE859B7FBA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79CE1C7-154D-4784-B91E-92BAC1BBCD2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логического мышления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249017-BFCC-4605-A826-B08A5BCA1D09}" type="parTrans" cxnId="{95A05772-BABF-4EEC-8AE3-119A79B106C3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1E2AB17-BAD5-4011-92BE-CCCA1750562C}" type="sibTrans" cxnId="{95A05772-BABF-4EEC-8AE3-119A79B106C3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EACF854-D43F-42D7-840A-4D4322D15E0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скорости реакции, принятие решения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D115400-4A7B-4C66-B2E1-5764624CD609}" type="parTrans" cxnId="{29CE25FE-6BEE-416E-8115-3F7FA2BBE21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2E8F905-B5BB-4726-A57B-ACC2645DF9EA}" type="sibTrans" cxnId="{29CE25FE-6BEE-416E-8115-3F7FA2BBE21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2FA193-A572-43DE-89E4-58F57AD497EE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Улучшение памяти 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CBA982C-A217-4A30-8792-2B6F8AC4B247}" type="parTrans" cxnId="{F62795C1-D6D4-410C-A497-D07E0E503077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6F5FAED-07D4-4F34-A7C1-092AD1269FEE}" type="sibTrans" cxnId="{F62795C1-D6D4-410C-A497-D07E0E503077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471B8D-C8D7-470C-A370-3A899F112712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Концентрация внимания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9602C3-1963-4065-B030-77D6AF4F223C}" type="parTrans" cxnId="{B75F7D13-A4FA-4047-9295-9D927E4B4E2D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ABA6CE1-C40C-4A79-9B05-065384FF5B74}" type="sibTrans" cxnId="{B75F7D13-A4FA-4047-9295-9D927E4B4E2D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53591EF-CEF1-40CF-9789-AA5D7A29C347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Возможность общения 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0A27BAD-2C77-4288-8D95-0492542D1521}" type="parTrans" cxnId="{85CCA260-529C-44D9-B2F6-A5A5989D23AE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B5763A6-8E38-4B5B-A118-0DA8877DC9C4}" type="sibTrans" cxnId="{85CCA260-529C-44D9-B2F6-A5A5989D23AE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D2B3E0-D0AF-42C4-B304-B36B47895778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Получение необходимой информации</a:t>
          </a:r>
          <a:endParaRPr lang="ru-RU" sz="1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6A8707F-2CE5-4CEC-8177-73AF45B58482}" type="parTrans" cxnId="{29ADE951-5433-4442-95DA-0DA19B70D08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4A360E-EA03-451B-9B27-62CFD4EC5917}" type="sibTrans" cxnId="{29ADE951-5433-4442-95DA-0DA19B70D084}">
      <dgm:prSet/>
      <dgm:spPr/>
      <dgm:t>
        <a:bodyPr/>
        <a:lstStyle/>
        <a:p>
          <a:endParaRPr lang="ru-RU" sz="12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5242F1A-9269-4B81-9C60-D48F08C7F412}" type="pres">
      <dgm:prSet presAssocID="{E3003209-C140-4D63-8F76-EC89AAD8AB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51594A-0D56-44AE-9FC7-588222B9455D}" type="pres">
      <dgm:prSet presAssocID="{D98BBB97-968B-4C2B-B8E7-BF98228F2314}" presName="centerShape" presStyleLbl="node0" presStyleIdx="0" presStyleCnt="1" custScaleX="123786" custScaleY="110560"/>
      <dgm:spPr/>
      <dgm:t>
        <a:bodyPr/>
        <a:lstStyle/>
        <a:p>
          <a:endParaRPr lang="ru-RU"/>
        </a:p>
      </dgm:t>
    </dgm:pt>
    <dgm:pt modelId="{76F1164E-B866-4456-9A27-874BB2888984}" type="pres">
      <dgm:prSet presAssocID="{D058C7F0-A7FF-4900-AE4C-6E0B8948FD51}" presName="node" presStyleLbl="node1" presStyleIdx="0" presStyleCnt="8" custScaleX="121723" custScaleY="121239" custRadScaleRad="93696" custRadScaleInc="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8F934-7510-47F0-849C-435DFA130E99}" type="pres">
      <dgm:prSet presAssocID="{D058C7F0-A7FF-4900-AE4C-6E0B8948FD51}" presName="dummy" presStyleCnt="0"/>
      <dgm:spPr/>
    </dgm:pt>
    <dgm:pt modelId="{379D20C6-7D63-41D6-8CC4-1EE51C183FB8}" type="pres">
      <dgm:prSet presAssocID="{497A3895-7538-4483-AD85-20C574DA8DE9}" presName="sibTrans" presStyleLbl="sibTrans2D1" presStyleIdx="0" presStyleCnt="8"/>
      <dgm:spPr/>
      <dgm:t>
        <a:bodyPr/>
        <a:lstStyle/>
        <a:p>
          <a:endParaRPr lang="ru-RU"/>
        </a:p>
      </dgm:t>
    </dgm:pt>
    <dgm:pt modelId="{F3DB1858-2737-4335-8A3C-20EC4995D2E1}" type="pres">
      <dgm:prSet presAssocID="{F57058D3-F66B-461B-9EA3-36CD2848B6E7}" presName="node" presStyleLbl="node1" presStyleIdx="1" presStyleCnt="8" custScaleX="122714" custScaleY="121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1FC88-97FA-4C0A-BF0A-275BEF8CBB97}" type="pres">
      <dgm:prSet presAssocID="{F57058D3-F66B-461B-9EA3-36CD2848B6E7}" presName="dummy" presStyleCnt="0"/>
      <dgm:spPr/>
    </dgm:pt>
    <dgm:pt modelId="{B0EEF1BC-836A-4E54-BDEA-ABEE2B0BDE5E}" type="pres">
      <dgm:prSet presAssocID="{7CF1A0DA-29B4-4B54-937C-262BD2D20382}" presName="sibTrans" presStyleLbl="sibTrans2D1" presStyleIdx="1" presStyleCnt="8"/>
      <dgm:spPr/>
      <dgm:t>
        <a:bodyPr/>
        <a:lstStyle/>
        <a:p>
          <a:endParaRPr lang="ru-RU"/>
        </a:p>
      </dgm:t>
    </dgm:pt>
    <dgm:pt modelId="{DBED2F7C-E5E5-4BCF-B7C6-03CD09EF1CA7}" type="pres">
      <dgm:prSet presAssocID="{C79CE1C7-154D-4784-B91E-92BAC1BBCD24}" presName="node" presStyleLbl="node1" presStyleIdx="2" presStyleCnt="8" custScaleX="134772" custScaleY="129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3CA6D-1576-4F15-8C89-690B692A7A78}" type="pres">
      <dgm:prSet presAssocID="{C79CE1C7-154D-4784-B91E-92BAC1BBCD24}" presName="dummy" presStyleCnt="0"/>
      <dgm:spPr/>
    </dgm:pt>
    <dgm:pt modelId="{E30B84F6-BCD7-4C62-847C-321E43741018}" type="pres">
      <dgm:prSet presAssocID="{D1E2AB17-BAD5-4011-92BE-CCCA1750562C}" presName="sibTrans" presStyleLbl="sibTrans2D1" presStyleIdx="2" presStyleCnt="8"/>
      <dgm:spPr/>
      <dgm:t>
        <a:bodyPr/>
        <a:lstStyle/>
        <a:p>
          <a:endParaRPr lang="ru-RU"/>
        </a:p>
      </dgm:t>
    </dgm:pt>
    <dgm:pt modelId="{4FA64C19-9B22-467D-997A-0BFA3F5EFA8D}" type="pres">
      <dgm:prSet presAssocID="{8EACF854-D43F-42D7-840A-4D4322D15E08}" presName="node" presStyleLbl="node1" presStyleIdx="3" presStyleCnt="8" custScaleX="140100" custScaleY="125822" custRadScaleRad="104061" custRadScaleInc="-3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96627-6651-4F0D-94C5-E043EE3CF5CF}" type="pres">
      <dgm:prSet presAssocID="{8EACF854-D43F-42D7-840A-4D4322D15E08}" presName="dummy" presStyleCnt="0"/>
      <dgm:spPr/>
    </dgm:pt>
    <dgm:pt modelId="{A54243A5-257C-4DCD-8538-9F9BF0D0510F}" type="pres">
      <dgm:prSet presAssocID="{02E8F905-B5BB-4726-A57B-ACC2645DF9EA}" presName="sibTrans" presStyleLbl="sibTrans2D1" presStyleIdx="3" presStyleCnt="8"/>
      <dgm:spPr/>
      <dgm:t>
        <a:bodyPr/>
        <a:lstStyle/>
        <a:p>
          <a:endParaRPr lang="ru-RU"/>
        </a:p>
      </dgm:t>
    </dgm:pt>
    <dgm:pt modelId="{4E258271-122C-41B0-834E-10F7BC630267}" type="pres">
      <dgm:prSet presAssocID="{F52FA193-A572-43DE-89E4-58F57AD497EE}" presName="node" presStyleLbl="node1" presStyleIdx="4" presStyleCnt="8" custScaleX="133056" custScaleY="131111" custRadScaleRad="92927" custRadScaleInc="-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9C6D9-80BE-46F2-BB16-464DBEE815F7}" type="pres">
      <dgm:prSet presAssocID="{F52FA193-A572-43DE-89E4-58F57AD497EE}" presName="dummy" presStyleCnt="0"/>
      <dgm:spPr/>
    </dgm:pt>
    <dgm:pt modelId="{B9093B91-9671-4A30-811C-7E394FB683D1}" type="pres">
      <dgm:prSet presAssocID="{06F5FAED-07D4-4F34-A7C1-092AD1269FE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F9084A14-3DE8-41E3-90C5-89F12C471BA2}" type="pres">
      <dgm:prSet presAssocID="{C0471B8D-C8D7-470C-A370-3A899F112712}" presName="node" presStyleLbl="node1" presStyleIdx="5" presStyleCnt="8" custScaleX="130466" custScaleY="126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A3C22-1B3A-4C7C-8FF3-DBF9456835BE}" type="pres">
      <dgm:prSet presAssocID="{C0471B8D-C8D7-470C-A370-3A899F112712}" presName="dummy" presStyleCnt="0"/>
      <dgm:spPr/>
    </dgm:pt>
    <dgm:pt modelId="{DD95A5FB-9128-4DE1-91B7-831EFDCA9A40}" type="pres">
      <dgm:prSet presAssocID="{BABA6CE1-C40C-4A79-9B05-065384FF5B74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D89056D-49AC-4D92-9226-5463BD1AC798}" type="pres">
      <dgm:prSet presAssocID="{153591EF-CEF1-40CF-9789-AA5D7A29C347}" presName="node" presStyleLbl="node1" presStyleIdx="6" presStyleCnt="8" custScaleX="140049" custScaleY="135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15763-B7E3-456B-9B7C-FD5FB60E372D}" type="pres">
      <dgm:prSet presAssocID="{153591EF-CEF1-40CF-9789-AA5D7A29C347}" presName="dummy" presStyleCnt="0"/>
      <dgm:spPr/>
    </dgm:pt>
    <dgm:pt modelId="{9BA21322-5849-4F55-84A5-910E99DA71FB}" type="pres">
      <dgm:prSet presAssocID="{CB5763A6-8E38-4B5B-A118-0DA8877DC9C4}" presName="sibTrans" presStyleLbl="sibTrans2D1" presStyleIdx="6" presStyleCnt="8"/>
      <dgm:spPr/>
      <dgm:t>
        <a:bodyPr/>
        <a:lstStyle/>
        <a:p>
          <a:endParaRPr lang="ru-RU"/>
        </a:p>
      </dgm:t>
    </dgm:pt>
    <dgm:pt modelId="{04705233-8DFF-424B-94CB-80A2E487D59A}" type="pres">
      <dgm:prSet presAssocID="{47D2B3E0-D0AF-42C4-B304-B36B47895778}" presName="node" presStyleLbl="node1" presStyleIdx="7" presStyleCnt="8" custScaleX="145141" custScaleY="132842" custRadScaleRad="97131" custRadScaleInc="-19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1EA1C-FDF7-42EE-B605-AC8992152C1F}" type="pres">
      <dgm:prSet presAssocID="{47D2B3E0-D0AF-42C4-B304-B36B47895778}" presName="dummy" presStyleCnt="0"/>
      <dgm:spPr/>
    </dgm:pt>
    <dgm:pt modelId="{874D1841-B36B-49A8-9418-ED9CC025BEA3}" type="pres">
      <dgm:prSet presAssocID="{F54A360E-EA03-451B-9B27-62CFD4EC5917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38B0219E-D8B6-4DF5-B843-DE700422B077}" type="presOf" srcId="{153591EF-CEF1-40CF-9789-AA5D7A29C347}" destId="{5D89056D-49AC-4D92-9226-5463BD1AC798}" srcOrd="0" destOrd="0" presId="urn:microsoft.com/office/officeart/2005/8/layout/radial6"/>
    <dgm:cxn modelId="{2FF98646-90ED-4EA8-8D76-A6BE859B7FBA}" srcId="{D98BBB97-968B-4C2B-B8E7-BF98228F2314}" destId="{F57058D3-F66B-461B-9EA3-36CD2848B6E7}" srcOrd="1" destOrd="0" parTransId="{F9AFF6C9-2660-491E-A6AA-A01C00B0662A}" sibTransId="{7CF1A0DA-29B4-4B54-937C-262BD2D20382}"/>
    <dgm:cxn modelId="{6F4F0F10-E920-4D13-AF6B-323EDA55E1D3}" srcId="{D98BBB97-968B-4C2B-B8E7-BF98228F2314}" destId="{D058C7F0-A7FF-4900-AE4C-6E0B8948FD51}" srcOrd="0" destOrd="0" parTransId="{F5E345CB-682D-4B45-BFA7-72213109E052}" sibTransId="{497A3895-7538-4483-AD85-20C574DA8DE9}"/>
    <dgm:cxn modelId="{B75F7D13-A4FA-4047-9295-9D927E4B4E2D}" srcId="{D98BBB97-968B-4C2B-B8E7-BF98228F2314}" destId="{C0471B8D-C8D7-470C-A370-3A899F112712}" srcOrd="5" destOrd="0" parTransId="{589602C3-1963-4065-B030-77D6AF4F223C}" sibTransId="{BABA6CE1-C40C-4A79-9B05-065384FF5B74}"/>
    <dgm:cxn modelId="{F62795C1-D6D4-410C-A497-D07E0E503077}" srcId="{D98BBB97-968B-4C2B-B8E7-BF98228F2314}" destId="{F52FA193-A572-43DE-89E4-58F57AD497EE}" srcOrd="4" destOrd="0" parTransId="{9CBA982C-A217-4A30-8792-2B6F8AC4B247}" sibTransId="{06F5FAED-07D4-4F34-A7C1-092AD1269FEE}"/>
    <dgm:cxn modelId="{FCA0538B-7014-42E9-9AC4-A2A42F0F3DD2}" type="presOf" srcId="{F54A360E-EA03-451B-9B27-62CFD4EC5917}" destId="{874D1841-B36B-49A8-9418-ED9CC025BEA3}" srcOrd="0" destOrd="0" presId="urn:microsoft.com/office/officeart/2005/8/layout/radial6"/>
    <dgm:cxn modelId="{85CCA260-529C-44D9-B2F6-A5A5989D23AE}" srcId="{D98BBB97-968B-4C2B-B8E7-BF98228F2314}" destId="{153591EF-CEF1-40CF-9789-AA5D7A29C347}" srcOrd="6" destOrd="0" parTransId="{E0A27BAD-2C77-4288-8D95-0492542D1521}" sibTransId="{CB5763A6-8E38-4B5B-A118-0DA8877DC9C4}"/>
    <dgm:cxn modelId="{AF707069-118D-4F29-9C6E-F3A4EDD93F65}" type="presOf" srcId="{C79CE1C7-154D-4784-B91E-92BAC1BBCD24}" destId="{DBED2F7C-E5E5-4BCF-B7C6-03CD09EF1CA7}" srcOrd="0" destOrd="0" presId="urn:microsoft.com/office/officeart/2005/8/layout/radial6"/>
    <dgm:cxn modelId="{95A05772-BABF-4EEC-8AE3-119A79B106C3}" srcId="{D98BBB97-968B-4C2B-B8E7-BF98228F2314}" destId="{C79CE1C7-154D-4784-B91E-92BAC1BBCD24}" srcOrd="2" destOrd="0" parTransId="{86249017-BFCC-4605-A826-B08A5BCA1D09}" sibTransId="{D1E2AB17-BAD5-4011-92BE-CCCA1750562C}"/>
    <dgm:cxn modelId="{E33C57B0-D9A9-4043-8847-0FEBA027BBD4}" type="presOf" srcId="{8EACF854-D43F-42D7-840A-4D4322D15E08}" destId="{4FA64C19-9B22-467D-997A-0BFA3F5EFA8D}" srcOrd="0" destOrd="0" presId="urn:microsoft.com/office/officeart/2005/8/layout/radial6"/>
    <dgm:cxn modelId="{0546366B-2FC4-4DA3-AF99-98A6D85094B6}" type="presOf" srcId="{D1E2AB17-BAD5-4011-92BE-CCCA1750562C}" destId="{E30B84F6-BCD7-4C62-847C-321E43741018}" srcOrd="0" destOrd="0" presId="urn:microsoft.com/office/officeart/2005/8/layout/radial6"/>
    <dgm:cxn modelId="{C23F35AC-71DE-441B-8BBF-F4F98F0F22C3}" type="presOf" srcId="{06F5FAED-07D4-4F34-A7C1-092AD1269FEE}" destId="{B9093B91-9671-4A30-811C-7E394FB683D1}" srcOrd="0" destOrd="0" presId="urn:microsoft.com/office/officeart/2005/8/layout/radial6"/>
    <dgm:cxn modelId="{C67F06D0-7C04-483F-B3FC-AD71B0AB4340}" type="presOf" srcId="{F52FA193-A572-43DE-89E4-58F57AD497EE}" destId="{4E258271-122C-41B0-834E-10F7BC630267}" srcOrd="0" destOrd="0" presId="urn:microsoft.com/office/officeart/2005/8/layout/radial6"/>
    <dgm:cxn modelId="{96ED443D-E920-4047-9750-492B6280E60D}" type="presOf" srcId="{7CF1A0DA-29B4-4B54-937C-262BD2D20382}" destId="{B0EEF1BC-836A-4E54-BDEA-ABEE2B0BDE5E}" srcOrd="0" destOrd="0" presId="urn:microsoft.com/office/officeart/2005/8/layout/radial6"/>
    <dgm:cxn modelId="{29CE25FE-6BEE-416E-8115-3F7FA2BBE214}" srcId="{D98BBB97-968B-4C2B-B8E7-BF98228F2314}" destId="{8EACF854-D43F-42D7-840A-4D4322D15E08}" srcOrd="3" destOrd="0" parTransId="{FD115400-4A7B-4C66-B2E1-5764624CD609}" sibTransId="{02E8F905-B5BB-4726-A57B-ACC2645DF9EA}"/>
    <dgm:cxn modelId="{E8E04D52-85B7-4103-8A9A-E2F9DD8A140E}" type="presOf" srcId="{E3003209-C140-4D63-8F76-EC89AAD8AB2D}" destId="{B5242F1A-9269-4B81-9C60-D48F08C7F412}" srcOrd="0" destOrd="0" presId="urn:microsoft.com/office/officeart/2005/8/layout/radial6"/>
    <dgm:cxn modelId="{C488D873-1153-4C5A-BBCD-8A8C946DFAB9}" type="presOf" srcId="{F57058D3-F66B-461B-9EA3-36CD2848B6E7}" destId="{F3DB1858-2737-4335-8A3C-20EC4995D2E1}" srcOrd="0" destOrd="0" presId="urn:microsoft.com/office/officeart/2005/8/layout/radial6"/>
    <dgm:cxn modelId="{77C3125F-EE72-4A86-8BDE-C6B2023ABCEB}" type="presOf" srcId="{CB5763A6-8E38-4B5B-A118-0DA8877DC9C4}" destId="{9BA21322-5849-4F55-84A5-910E99DA71FB}" srcOrd="0" destOrd="0" presId="urn:microsoft.com/office/officeart/2005/8/layout/radial6"/>
    <dgm:cxn modelId="{29ADE951-5433-4442-95DA-0DA19B70D084}" srcId="{D98BBB97-968B-4C2B-B8E7-BF98228F2314}" destId="{47D2B3E0-D0AF-42C4-B304-B36B47895778}" srcOrd="7" destOrd="0" parTransId="{D6A8707F-2CE5-4CEC-8177-73AF45B58482}" sibTransId="{F54A360E-EA03-451B-9B27-62CFD4EC5917}"/>
    <dgm:cxn modelId="{8EE7A23B-FDA6-4693-A8C9-1953CBA17C4C}" type="presOf" srcId="{47D2B3E0-D0AF-42C4-B304-B36B47895778}" destId="{04705233-8DFF-424B-94CB-80A2E487D59A}" srcOrd="0" destOrd="0" presId="urn:microsoft.com/office/officeart/2005/8/layout/radial6"/>
    <dgm:cxn modelId="{CD3E8104-8B88-4CF7-9C4A-C1265F6667B7}" srcId="{E3003209-C140-4D63-8F76-EC89AAD8AB2D}" destId="{D98BBB97-968B-4C2B-B8E7-BF98228F2314}" srcOrd="0" destOrd="0" parTransId="{FF5BC69E-FC94-4510-A9ED-D92883138F92}" sibTransId="{1152A4AE-CB3C-4E95-9B2E-7929E5ECAD5C}"/>
    <dgm:cxn modelId="{1DFC2E1A-95E1-42A7-AD84-AE4AC905AF57}" type="presOf" srcId="{497A3895-7538-4483-AD85-20C574DA8DE9}" destId="{379D20C6-7D63-41D6-8CC4-1EE51C183FB8}" srcOrd="0" destOrd="0" presId="urn:microsoft.com/office/officeart/2005/8/layout/radial6"/>
    <dgm:cxn modelId="{C82EAC6C-B0F6-446C-98CC-207675214C87}" type="presOf" srcId="{C0471B8D-C8D7-470C-A370-3A899F112712}" destId="{F9084A14-3DE8-41E3-90C5-89F12C471BA2}" srcOrd="0" destOrd="0" presId="urn:microsoft.com/office/officeart/2005/8/layout/radial6"/>
    <dgm:cxn modelId="{66AC7B41-5C8F-4EB2-952C-0D84F04269D1}" type="presOf" srcId="{BABA6CE1-C40C-4A79-9B05-065384FF5B74}" destId="{DD95A5FB-9128-4DE1-91B7-831EFDCA9A40}" srcOrd="0" destOrd="0" presId="urn:microsoft.com/office/officeart/2005/8/layout/radial6"/>
    <dgm:cxn modelId="{4ED956AE-2DCA-4C94-998F-3C545889DF69}" type="presOf" srcId="{02E8F905-B5BB-4726-A57B-ACC2645DF9EA}" destId="{A54243A5-257C-4DCD-8538-9F9BF0D0510F}" srcOrd="0" destOrd="0" presId="urn:microsoft.com/office/officeart/2005/8/layout/radial6"/>
    <dgm:cxn modelId="{2BBE827D-AA4B-4187-8C91-C812126E573E}" type="presOf" srcId="{D98BBB97-968B-4C2B-B8E7-BF98228F2314}" destId="{5651594A-0D56-44AE-9FC7-588222B9455D}" srcOrd="0" destOrd="0" presId="urn:microsoft.com/office/officeart/2005/8/layout/radial6"/>
    <dgm:cxn modelId="{805C519F-BDDC-4A6C-8A08-B030B7C1A793}" type="presOf" srcId="{D058C7F0-A7FF-4900-AE4C-6E0B8948FD51}" destId="{76F1164E-B866-4456-9A27-874BB2888984}" srcOrd="0" destOrd="0" presId="urn:microsoft.com/office/officeart/2005/8/layout/radial6"/>
    <dgm:cxn modelId="{ABB76F36-6DC3-484F-8E41-54B71F46EBD6}" type="presParOf" srcId="{B5242F1A-9269-4B81-9C60-D48F08C7F412}" destId="{5651594A-0D56-44AE-9FC7-588222B9455D}" srcOrd="0" destOrd="0" presId="urn:microsoft.com/office/officeart/2005/8/layout/radial6"/>
    <dgm:cxn modelId="{DD6DE1C9-43AC-4F5A-81FB-51F0CAD75868}" type="presParOf" srcId="{B5242F1A-9269-4B81-9C60-D48F08C7F412}" destId="{76F1164E-B866-4456-9A27-874BB2888984}" srcOrd="1" destOrd="0" presId="urn:microsoft.com/office/officeart/2005/8/layout/radial6"/>
    <dgm:cxn modelId="{DA2D5914-CCAD-4245-A52E-73E943747D02}" type="presParOf" srcId="{B5242F1A-9269-4B81-9C60-D48F08C7F412}" destId="{9708F934-7510-47F0-849C-435DFA130E99}" srcOrd="2" destOrd="0" presId="urn:microsoft.com/office/officeart/2005/8/layout/radial6"/>
    <dgm:cxn modelId="{666E249D-4452-42D8-88BA-DD1ACE09F3D7}" type="presParOf" srcId="{B5242F1A-9269-4B81-9C60-D48F08C7F412}" destId="{379D20C6-7D63-41D6-8CC4-1EE51C183FB8}" srcOrd="3" destOrd="0" presId="urn:microsoft.com/office/officeart/2005/8/layout/radial6"/>
    <dgm:cxn modelId="{AC51CBD0-E18A-4646-99F9-B1F584D01486}" type="presParOf" srcId="{B5242F1A-9269-4B81-9C60-D48F08C7F412}" destId="{F3DB1858-2737-4335-8A3C-20EC4995D2E1}" srcOrd="4" destOrd="0" presId="urn:microsoft.com/office/officeart/2005/8/layout/radial6"/>
    <dgm:cxn modelId="{FED1EB4E-2265-4CF1-A282-1B5E68F17236}" type="presParOf" srcId="{B5242F1A-9269-4B81-9C60-D48F08C7F412}" destId="{17E1FC88-97FA-4C0A-BF0A-275BEF8CBB97}" srcOrd="5" destOrd="0" presId="urn:microsoft.com/office/officeart/2005/8/layout/radial6"/>
    <dgm:cxn modelId="{1294B81F-EB34-430E-99BD-6FC5CCC83D15}" type="presParOf" srcId="{B5242F1A-9269-4B81-9C60-D48F08C7F412}" destId="{B0EEF1BC-836A-4E54-BDEA-ABEE2B0BDE5E}" srcOrd="6" destOrd="0" presId="urn:microsoft.com/office/officeart/2005/8/layout/radial6"/>
    <dgm:cxn modelId="{21E08C1F-F8FB-43E5-A636-0DFFD916FAED}" type="presParOf" srcId="{B5242F1A-9269-4B81-9C60-D48F08C7F412}" destId="{DBED2F7C-E5E5-4BCF-B7C6-03CD09EF1CA7}" srcOrd="7" destOrd="0" presId="urn:microsoft.com/office/officeart/2005/8/layout/radial6"/>
    <dgm:cxn modelId="{6689CD02-6136-4A0C-84BB-B7DF7DDE1175}" type="presParOf" srcId="{B5242F1A-9269-4B81-9C60-D48F08C7F412}" destId="{E863CA6D-1576-4F15-8C89-690B692A7A78}" srcOrd="8" destOrd="0" presId="urn:microsoft.com/office/officeart/2005/8/layout/radial6"/>
    <dgm:cxn modelId="{87DB8710-6443-41E1-A210-B84B959E7C9E}" type="presParOf" srcId="{B5242F1A-9269-4B81-9C60-D48F08C7F412}" destId="{E30B84F6-BCD7-4C62-847C-321E43741018}" srcOrd="9" destOrd="0" presId="urn:microsoft.com/office/officeart/2005/8/layout/radial6"/>
    <dgm:cxn modelId="{1CCE48D8-C980-4C31-AA10-B7E8D20F2B1D}" type="presParOf" srcId="{B5242F1A-9269-4B81-9C60-D48F08C7F412}" destId="{4FA64C19-9B22-467D-997A-0BFA3F5EFA8D}" srcOrd="10" destOrd="0" presId="urn:microsoft.com/office/officeart/2005/8/layout/radial6"/>
    <dgm:cxn modelId="{A2045265-DBE7-4892-88CB-734036829BCF}" type="presParOf" srcId="{B5242F1A-9269-4B81-9C60-D48F08C7F412}" destId="{0CC96627-6651-4F0D-94C5-E043EE3CF5CF}" srcOrd="11" destOrd="0" presId="urn:microsoft.com/office/officeart/2005/8/layout/radial6"/>
    <dgm:cxn modelId="{D3D04D0E-6B1D-4B68-B988-3341BCCE8F2B}" type="presParOf" srcId="{B5242F1A-9269-4B81-9C60-D48F08C7F412}" destId="{A54243A5-257C-4DCD-8538-9F9BF0D0510F}" srcOrd="12" destOrd="0" presId="urn:microsoft.com/office/officeart/2005/8/layout/radial6"/>
    <dgm:cxn modelId="{B588130B-1B8B-4468-9244-D7EB3AC6B90C}" type="presParOf" srcId="{B5242F1A-9269-4B81-9C60-D48F08C7F412}" destId="{4E258271-122C-41B0-834E-10F7BC630267}" srcOrd="13" destOrd="0" presId="urn:microsoft.com/office/officeart/2005/8/layout/radial6"/>
    <dgm:cxn modelId="{775AA52D-9D7A-4D62-B5B7-7339E5A09275}" type="presParOf" srcId="{B5242F1A-9269-4B81-9C60-D48F08C7F412}" destId="{B559C6D9-80BE-46F2-BB16-464DBEE815F7}" srcOrd="14" destOrd="0" presId="urn:microsoft.com/office/officeart/2005/8/layout/radial6"/>
    <dgm:cxn modelId="{7CD2649A-DD57-4A0E-A964-6490243DDBCE}" type="presParOf" srcId="{B5242F1A-9269-4B81-9C60-D48F08C7F412}" destId="{B9093B91-9671-4A30-811C-7E394FB683D1}" srcOrd="15" destOrd="0" presId="urn:microsoft.com/office/officeart/2005/8/layout/radial6"/>
    <dgm:cxn modelId="{7A7D6642-E4D3-40F5-989E-EA5D1E6C9360}" type="presParOf" srcId="{B5242F1A-9269-4B81-9C60-D48F08C7F412}" destId="{F9084A14-3DE8-41E3-90C5-89F12C471BA2}" srcOrd="16" destOrd="0" presId="urn:microsoft.com/office/officeart/2005/8/layout/radial6"/>
    <dgm:cxn modelId="{873C719E-B59E-416A-A78E-D8D91E92A9D2}" type="presParOf" srcId="{B5242F1A-9269-4B81-9C60-D48F08C7F412}" destId="{0CBA3C22-1B3A-4C7C-8FF3-DBF9456835BE}" srcOrd="17" destOrd="0" presId="urn:microsoft.com/office/officeart/2005/8/layout/radial6"/>
    <dgm:cxn modelId="{458FC7B7-55CC-4A6A-B2DE-190C24BA3D9F}" type="presParOf" srcId="{B5242F1A-9269-4B81-9C60-D48F08C7F412}" destId="{DD95A5FB-9128-4DE1-91B7-831EFDCA9A40}" srcOrd="18" destOrd="0" presId="urn:microsoft.com/office/officeart/2005/8/layout/radial6"/>
    <dgm:cxn modelId="{0B3EEEC0-6E91-485E-82EA-C77D261E1C57}" type="presParOf" srcId="{B5242F1A-9269-4B81-9C60-D48F08C7F412}" destId="{5D89056D-49AC-4D92-9226-5463BD1AC798}" srcOrd="19" destOrd="0" presId="urn:microsoft.com/office/officeart/2005/8/layout/radial6"/>
    <dgm:cxn modelId="{DC5DE0E7-085D-4F08-BA1E-265C25E9E6D0}" type="presParOf" srcId="{B5242F1A-9269-4B81-9C60-D48F08C7F412}" destId="{99015763-B7E3-456B-9B7C-FD5FB60E372D}" srcOrd="20" destOrd="0" presId="urn:microsoft.com/office/officeart/2005/8/layout/radial6"/>
    <dgm:cxn modelId="{9442FAFD-D8B5-49A6-8D61-1A14FCCAE83B}" type="presParOf" srcId="{B5242F1A-9269-4B81-9C60-D48F08C7F412}" destId="{9BA21322-5849-4F55-84A5-910E99DA71FB}" srcOrd="21" destOrd="0" presId="urn:microsoft.com/office/officeart/2005/8/layout/radial6"/>
    <dgm:cxn modelId="{4F69CAFF-3665-43AA-8020-5158C16DCF7A}" type="presParOf" srcId="{B5242F1A-9269-4B81-9C60-D48F08C7F412}" destId="{04705233-8DFF-424B-94CB-80A2E487D59A}" srcOrd="22" destOrd="0" presId="urn:microsoft.com/office/officeart/2005/8/layout/radial6"/>
    <dgm:cxn modelId="{EC6639EF-88DE-4452-940D-DD3A5E4B112E}" type="presParOf" srcId="{B5242F1A-9269-4B81-9C60-D48F08C7F412}" destId="{2E21EA1C-FDF7-42EE-B605-AC8992152C1F}" srcOrd="23" destOrd="0" presId="urn:microsoft.com/office/officeart/2005/8/layout/radial6"/>
    <dgm:cxn modelId="{564DE246-20AD-48A6-8B18-D8F12A8DFB80}" type="presParOf" srcId="{B5242F1A-9269-4B81-9C60-D48F08C7F412}" destId="{874D1841-B36B-49A8-9418-ED9CC025BEA3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F9A6E6-D3D9-4C22-BDDE-5E998EC8FADC}" type="doc">
      <dgm:prSet loTypeId="urn:microsoft.com/office/officeart/2005/8/layout/arrow1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66BD84B-EFFA-436A-897A-B8573FB267F0}">
      <dgm:prSet phldrT="[Текст]" custT="1"/>
      <dgm:spPr/>
      <dgm:t>
        <a:bodyPr/>
        <a:lstStyle/>
        <a:p>
          <a:r>
            <a:rPr lang="ru-RU" sz="6000" dirty="0" smtClean="0">
              <a:latin typeface="Arial" pitchFamily="34" charset="0"/>
              <a:cs typeface="Arial" pitchFamily="34" charset="0"/>
            </a:rPr>
            <a:t>ЗА</a:t>
          </a:r>
          <a:endParaRPr lang="ru-RU" sz="6000" dirty="0">
            <a:latin typeface="Arial" pitchFamily="34" charset="0"/>
            <a:cs typeface="Arial" pitchFamily="34" charset="0"/>
          </a:endParaRPr>
        </a:p>
      </dgm:t>
    </dgm:pt>
    <dgm:pt modelId="{F145DB60-CD4A-4EE7-A742-2FF454AC39C8}" type="parTrans" cxnId="{AD4B775D-60FB-4BEE-8638-AD57925286FA}">
      <dgm:prSet/>
      <dgm:spPr/>
      <dgm:t>
        <a:bodyPr/>
        <a:lstStyle/>
        <a:p>
          <a:endParaRPr lang="ru-RU" sz="3600">
            <a:latin typeface="Arial" pitchFamily="34" charset="0"/>
            <a:cs typeface="Arial" pitchFamily="34" charset="0"/>
          </a:endParaRPr>
        </a:p>
      </dgm:t>
    </dgm:pt>
    <dgm:pt modelId="{997B53AC-5CD4-4B18-A5A1-4F18A3223FF9}" type="sibTrans" cxnId="{AD4B775D-60FB-4BEE-8638-AD57925286FA}">
      <dgm:prSet/>
      <dgm:spPr/>
      <dgm:t>
        <a:bodyPr/>
        <a:lstStyle/>
        <a:p>
          <a:endParaRPr lang="ru-RU" sz="3600">
            <a:latin typeface="Arial" pitchFamily="34" charset="0"/>
            <a:cs typeface="Arial" pitchFamily="34" charset="0"/>
          </a:endParaRPr>
        </a:p>
      </dgm:t>
    </dgm:pt>
    <dgm:pt modelId="{D968B7FA-B2E7-4BEE-A29E-0BAE680179F6}">
      <dgm:prSet phldrT="[Текст]" custT="1"/>
      <dgm:spPr/>
      <dgm:t>
        <a:bodyPr/>
        <a:lstStyle/>
        <a:p>
          <a:r>
            <a:rPr lang="ru-RU" sz="4800" dirty="0" smtClean="0">
              <a:latin typeface="Arial" pitchFamily="34" charset="0"/>
              <a:cs typeface="Arial" pitchFamily="34" charset="0"/>
            </a:rPr>
            <a:t>ПРОТИВ</a:t>
          </a:r>
          <a:endParaRPr lang="ru-RU" sz="4800" dirty="0">
            <a:latin typeface="Arial" pitchFamily="34" charset="0"/>
            <a:cs typeface="Arial" pitchFamily="34" charset="0"/>
          </a:endParaRPr>
        </a:p>
      </dgm:t>
    </dgm:pt>
    <dgm:pt modelId="{90A1A11E-55A7-46DE-A78C-CDA089D0CFEB}" type="parTrans" cxnId="{9A191613-C0E1-4386-8660-1B71B551A2DC}">
      <dgm:prSet/>
      <dgm:spPr/>
      <dgm:t>
        <a:bodyPr/>
        <a:lstStyle/>
        <a:p>
          <a:endParaRPr lang="ru-RU" sz="3600">
            <a:latin typeface="Arial" pitchFamily="34" charset="0"/>
            <a:cs typeface="Arial" pitchFamily="34" charset="0"/>
          </a:endParaRPr>
        </a:p>
      </dgm:t>
    </dgm:pt>
    <dgm:pt modelId="{EDA33B5A-E0EA-47EC-93F3-E329FA85F500}" type="sibTrans" cxnId="{9A191613-C0E1-4386-8660-1B71B551A2DC}">
      <dgm:prSet/>
      <dgm:spPr/>
      <dgm:t>
        <a:bodyPr/>
        <a:lstStyle/>
        <a:p>
          <a:endParaRPr lang="ru-RU" sz="3600">
            <a:latin typeface="Arial" pitchFamily="34" charset="0"/>
            <a:cs typeface="Arial" pitchFamily="34" charset="0"/>
          </a:endParaRPr>
        </a:p>
      </dgm:t>
    </dgm:pt>
    <dgm:pt modelId="{10147064-8340-4045-99AE-DEF25A908910}" type="pres">
      <dgm:prSet presAssocID="{F8F9A6E6-D3D9-4C22-BDDE-5E998EC8FA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BFE943-F4DC-436F-B79E-2CBBF901206D}" type="pres">
      <dgm:prSet presAssocID="{E66BD84B-EFFA-436A-897A-B8573FB267F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A12EB-8660-4F0A-A748-2FD0DE011DFF}" type="pres">
      <dgm:prSet presAssocID="{D968B7FA-B2E7-4BEE-A29E-0BAE680179F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9F0CAF-5ABA-4D1F-9573-FF6EFD51E27F}" type="presOf" srcId="{E66BD84B-EFFA-436A-897A-B8573FB267F0}" destId="{23BFE943-F4DC-436F-B79E-2CBBF901206D}" srcOrd="0" destOrd="0" presId="urn:microsoft.com/office/officeart/2005/8/layout/arrow1"/>
    <dgm:cxn modelId="{A41B29F3-1C99-43A9-9C29-E2B317A2F70C}" type="presOf" srcId="{D968B7FA-B2E7-4BEE-A29E-0BAE680179F6}" destId="{A54A12EB-8660-4F0A-A748-2FD0DE011DFF}" srcOrd="0" destOrd="0" presId="urn:microsoft.com/office/officeart/2005/8/layout/arrow1"/>
    <dgm:cxn modelId="{AD4B775D-60FB-4BEE-8638-AD57925286FA}" srcId="{F8F9A6E6-D3D9-4C22-BDDE-5E998EC8FADC}" destId="{E66BD84B-EFFA-436A-897A-B8573FB267F0}" srcOrd="0" destOrd="0" parTransId="{F145DB60-CD4A-4EE7-A742-2FF454AC39C8}" sibTransId="{997B53AC-5CD4-4B18-A5A1-4F18A3223FF9}"/>
    <dgm:cxn modelId="{9A191613-C0E1-4386-8660-1B71B551A2DC}" srcId="{F8F9A6E6-D3D9-4C22-BDDE-5E998EC8FADC}" destId="{D968B7FA-B2E7-4BEE-A29E-0BAE680179F6}" srcOrd="1" destOrd="0" parTransId="{90A1A11E-55A7-46DE-A78C-CDA089D0CFEB}" sibTransId="{EDA33B5A-E0EA-47EC-93F3-E329FA85F500}"/>
    <dgm:cxn modelId="{49B044B8-ABCA-4609-B0E5-7644DF970B95}" type="presOf" srcId="{F8F9A6E6-D3D9-4C22-BDDE-5E998EC8FADC}" destId="{10147064-8340-4045-99AE-DEF25A908910}" srcOrd="0" destOrd="0" presId="urn:microsoft.com/office/officeart/2005/8/layout/arrow1"/>
    <dgm:cxn modelId="{61E8CC1F-C4A6-44BF-BD53-0A4A99A0FC27}" type="presParOf" srcId="{10147064-8340-4045-99AE-DEF25A908910}" destId="{23BFE943-F4DC-436F-B79E-2CBBF901206D}" srcOrd="0" destOrd="0" presId="urn:microsoft.com/office/officeart/2005/8/layout/arrow1"/>
    <dgm:cxn modelId="{6B547166-2C02-45F0-9AFE-5BA999159860}" type="presParOf" srcId="{10147064-8340-4045-99AE-DEF25A908910}" destId="{A54A12EB-8660-4F0A-A748-2FD0DE011DF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037D46-2AFC-44B7-82FC-A44AA806F07D}" type="doc">
      <dgm:prSet loTypeId="urn:microsoft.com/office/officeart/2005/8/layout/defaul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51A5DEF-6F27-4438-B49E-E12159C5E383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Буклеты, брошюры, листовки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B2EAB35F-E2F0-49C4-B347-BB59CBA7B38B}" type="parTrans" cxnId="{F2C09EAD-EF67-4D8E-A42C-A75522E4B3D6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332067E4-2746-4CFB-8618-FC2F507EAEFA}" type="sibTrans" cxnId="{F2C09EAD-EF67-4D8E-A42C-A75522E4B3D6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8F292D07-66B4-495A-9174-B2F828BCBFB2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Информационные стенды, папки-передвижки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41B5C56F-12C8-4DC1-8383-44C0C5F40E40}" type="parTrans" cxnId="{460597AE-89FC-4254-AD01-6259901760F4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9265F2AE-FA87-4DC8-838B-95E2CB7C699E}" type="sibTrans" cxnId="{460597AE-89FC-4254-AD01-6259901760F4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6E904FE2-D346-457A-BAA0-9AECBCACBA47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Официальный  сайт ДОО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788D60CA-8879-499D-A211-6E7A0E8B359D}" type="parTrans" cxnId="{351AA283-118E-4CE9-8091-19E8220BCFE1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90CEAFD7-113C-422E-A7CB-11B80FC02185}" type="sibTrans" cxnId="{351AA283-118E-4CE9-8091-19E8220BCFE1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A01C1703-E51D-46EF-B296-D369063A92B9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Социальные сети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B03EBB5A-F500-44E2-B953-A5B381ADD018}" type="parTrans" cxnId="{23FA97F8-846F-4B20-A2EA-3C49C54E5CD1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6D72C946-F487-467C-8EEA-F3882B27584E}" type="sibTrans" cxnId="{23FA97F8-846F-4B20-A2EA-3C49C54E5CD1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17A46E65-B1E2-4521-A7D4-CD76F205A2D6}">
      <dgm:prSet phldrT="[Текст]"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Родительские собрания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386068E5-AB70-4C65-8B40-74FD7F80812B}" type="parTrans" cxnId="{0D39FD1B-8F47-412D-9D47-34E7EDC4BD83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2946B86B-76B9-4A14-B783-10308101732C}" type="sibTrans" cxnId="{0D39FD1B-8F47-412D-9D47-34E7EDC4BD83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3CB5A5C8-ED94-46DC-B8D2-F0A4E84A71F2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Консультации специалистов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5A877E9E-B6C3-45DB-9B13-74A57FEDDBC9}" type="parTrans" cxnId="{5492DF06-B4D1-4EE4-91C1-00AA300CCCDF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350BEAAB-8994-4C54-ABA1-00E41AD147FA}" type="sibTrans" cxnId="{5492DF06-B4D1-4EE4-91C1-00AA300CCCDF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7AFD9AEE-1E3F-4F82-B7F1-FED7592AA7F1}">
      <dgm:prSet custT="1"/>
      <dgm:spPr/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Совместные мероприятия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082548C6-2289-4E0F-A49C-FA96D04AFF75}" type="parTrans" cxnId="{34FC27AB-5774-4208-8F76-16231062B8B6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45762162-0082-4DAE-9CA5-6CF851909D2E}" type="sibTrans" cxnId="{34FC27AB-5774-4208-8F76-16231062B8B6}">
      <dgm:prSet/>
      <dgm:spPr/>
      <dgm:t>
        <a:bodyPr/>
        <a:lstStyle/>
        <a:p>
          <a:endParaRPr lang="ru-RU" sz="2000" b="1">
            <a:latin typeface="Arial" pitchFamily="34" charset="0"/>
            <a:cs typeface="Arial" pitchFamily="34" charset="0"/>
          </a:endParaRPr>
        </a:p>
      </dgm:t>
    </dgm:pt>
    <dgm:pt modelId="{594B202B-F8E3-4F97-85E0-87F8E2F5FC1A}" type="pres">
      <dgm:prSet presAssocID="{DD037D46-2AFC-44B7-82FC-A44AA806F07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FA106E-0399-4472-A23B-3D03C8C9F091}" type="pres">
      <dgm:prSet presAssocID="{D51A5DEF-6F27-4438-B49E-E12159C5E383}" presName="node" presStyleLbl="node1" presStyleIdx="0" presStyleCnt="7" custLinFactNeighborX="50736" custLinFactNeighborY="2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65701-DC6F-4AE6-ABC0-D2B5BED87A5A}" type="pres">
      <dgm:prSet presAssocID="{332067E4-2746-4CFB-8618-FC2F507EAEFA}" presName="sibTrans" presStyleCnt="0"/>
      <dgm:spPr/>
    </dgm:pt>
    <dgm:pt modelId="{7181BDD8-8761-422D-9C34-260AC4B51B8F}" type="pres">
      <dgm:prSet presAssocID="{8F292D07-66B4-495A-9174-B2F828BCBFB2}" presName="node" presStyleLbl="node1" presStyleIdx="1" presStyleCnt="7" custScaleX="107240" custScaleY="105050" custLinFactNeighborX="70553" custLinFactNeighborY="-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15DF1-589D-4EA5-833C-1877CB31A295}" type="pres">
      <dgm:prSet presAssocID="{9265F2AE-FA87-4DC8-838B-95E2CB7C699E}" presName="sibTrans" presStyleCnt="0"/>
      <dgm:spPr/>
    </dgm:pt>
    <dgm:pt modelId="{BA46F0E2-3EC0-405A-B6D6-18B4DBE5BA98}" type="pres">
      <dgm:prSet presAssocID="{6E904FE2-D346-457A-BAA0-9AECBCACBA47}" presName="node" presStyleLbl="node1" presStyleIdx="2" presStyleCnt="7" custLinFactY="24335" custLinFactNeighborX="-1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2A768-8466-42AB-9FCF-F25527068735}" type="pres">
      <dgm:prSet presAssocID="{90CEAFD7-113C-422E-A7CB-11B80FC02185}" presName="sibTrans" presStyleCnt="0"/>
      <dgm:spPr/>
    </dgm:pt>
    <dgm:pt modelId="{C865DE29-EE4D-446B-BBF5-24C8985F7AFB}" type="pres">
      <dgm:prSet presAssocID="{A01C1703-E51D-46EF-B296-D369063A92B9}" presName="node" presStyleLbl="node1" presStyleIdx="3" presStyleCnt="7" custLinFactNeighborX="-6504" custLinFactNeighborY="5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C4350-25C6-4CAE-BA02-C716EC77854A}" type="pres">
      <dgm:prSet presAssocID="{6D72C946-F487-467C-8EEA-F3882B27584E}" presName="sibTrans" presStyleCnt="0"/>
      <dgm:spPr/>
    </dgm:pt>
    <dgm:pt modelId="{FE164119-24C4-461D-B4A5-04CB0794BB34}" type="pres">
      <dgm:prSet presAssocID="{17A46E65-B1E2-4521-A7D4-CD76F205A2D6}" presName="node" presStyleLbl="node1" presStyleIdx="4" presStyleCnt="7" custLinFactNeighborX="2024" custLinFactNeighborY="5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0B12EE-BAC9-46EC-8D8F-34739CF2481E}" type="pres">
      <dgm:prSet presAssocID="{2946B86B-76B9-4A14-B783-10308101732C}" presName="sibTrans" presStyleCnt="0"/>
      <dgm:spPr/>
    </dgm:pt>
    <dgm:pt modelId="{06E6E3D7-495C-45A3-9914-F4D5ED38B465}" type="pres">
      <dgm:prSet presAssocID="{3CB5A5C8-ED94-46DC-B8D2-F0A4E84A71F2}" presName="node" presStyleLbl="node1" presStyleIdx="5" presStyleCnt="7" custLinFactY="19213" custLinFactNeighborX="-405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DFF8B-C051-493A-BD69-ABF505C0C6C9}" type="pres">
      <dgm:prSet presAssocID="{350BEAAB-8994-4C54-ABA1-00E41AD147FA}" presName="sibTrans" presStyleCnt="0"/>
      <dgm:spPr/>
    </dgm:pt>
    <dgm:pt modelId="{1EC5CC43-1727-4421-A65D-D2728C04F722}" type="pres">
      <dgm:prSet presAssocID="{7AFD9AEE-1E3F-4F82-B7F1-FED7592AA7F1}" presName="node" presStyleLbl="node1" presStyleIdx="6" presStyleCnt="7" custLinFactNeighborX="-60062" custLinFactNeighborY="1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8FD8D8-714C-43D2-ABF7-EE13B77ACA8C}" type="presOf" srcId="{17A46E65-B1E2-4521-A7D4-CD76F205A2D6}" destId="{FE164119-24C4-461D-B4A5-04CB0794BB34}" srcOrd="0" destOrd="0" presId="urn:microsoft.com/office/officeart/2005/8/layout/default"/>
    <dgm:cxn modelId="{963D452E-D474-4537-B4AF-24AB203FB4CD}" type="presOf" srcId="{7AFD9AEE-1E3F-4F82-B7F1-FED7592AA7F1}" destId="{1EC5CC43-1727-4421-A65D-D2728C04F722}" srcOrd="0" destOrd="0" presId="urn:microsoft.com/office/officeart/2005/8/layout/default"/>
    <dgm:cxn modelId="{23FA97F8-846F-4B20-A2EA-3C49C54E5CD1}" srcId="{DD037D46-2AFC-44B7-82FC-A44AA806F07D}" destId="{A01C1703-E51D-46EF-B296-D369063A92B9}" srcOrd="3" destOrd="0" parTransId="{B03EBB5A-F500-44E2-B953-A5B381ADD018}" sibTransId="{6D72C946-F487-467C-8EEA-F3882B27584E}"/>
    <dgm:cxn modelId="{5492DF06-B4D1-4EE4-91C1-00AA300CCCDF}" srcId="{DD037D46-2AFC-44B7-82FC-A44AA806F07D}" destId="{3CB5A5C8-ED94-46DC-B8D2-F0A4E84A71F2}" srcOrd="5" destOrd="0" parTransId="{5A877E9E-B6C3-45DB-9B13-74A57FEDDBC9}" sibTransId="{350BEAAB-8994-4C54-ABA1-00E41AD147FA}"/>
    <dgm:cxn modelId="{0D39FD1B-8F47-412D-9D47-34E7EDC4BD83}" srcId="{DD037D46-2AFC-44B7-82FC-A44AA806F07D}" destId="{17A46E65-B1E2-4521-A7D4-CD76F205A2D6}" srcOrd="4" destOrd="0" parTransId="{386068E5-AB70-4C65-8B40-74FD7F80812B}" sibTransId="{2946B86B-76B9-4A14-B783-10308101732C}"/>
    <dgm:cxn modelId="{F2C09EAD-EF67-4D8E-A42C-A75522E4B3D6}" srcId="{DD037D46-2AFC-44B7-82FC-A44AA806F07D}" destId="{D51A5DEF-6F27-4438-B49E-E12159C5E383}" srcOrd="0" destOrd="0" parTransId="{B2EAB35F-E2F0-49C4-B347-BB59CBA7B38B}" sibTransId="{332067E4-2746-4CFB-8618-FC2F507EAEFA}"/>
    <dgm:cxn modelId="{460597AE-89FC-4254-AD01-6259901760F4}" srcId="{DD037D46-2AFC-44B7-82FC-A44AA806F07D}" destId="{8F292D07-66B4-495A-9174-B2F828BCBFB2}" srcOrd="1" destOrd="0" parTransId="{41B5C56F-12C8-4DC1-8383-44C0C5F40E40}" sibTransId="{9265F2AE-FA87-4DC8-838B-95E2CB7C699E}"/>
    <dgm:cxn modelId="{731F749D-E8F3-4A2F-B3CE-E122CBCA6E15}" type="presOf" srcId="{3CB5A5C8-ED94-46DC-B8D2-F0A4E84A71F2}" destId="{06E6E3D7-495C-45A3-9914-F4D5ED38B465}" srcOrd="0" destOrd="0" presId="urn:microsoft.com/office/officeart/2005/8/layout/default"/>
    <dgm:cxn modelId="{34FC27AB-5774-4208-8F76-16231062B8B6}" srcId="{DD037D46-2AFC-44B7-82FC-A44AA806F07D}" destId="{7AFD9AEE-1E3F-4F82-B7F1-FED7592AA7F1}" srcOrd="6" destOrd="0" parTransId="{082548C6-2289-4E0F-A49C-FA96D04AFF75}" sibTransId="{45762162-0082-4DAE-9CA5-6CF851909D2E}"/>
    <dgm:cxn modelId="{301FFA36-8707-4120-B7F9-47CBC2B06668}" type="presOf" srcId="{DD037D46-2AFC-44B7-82FC-A44AA806F07D}" destId="{594B202B-F8E3-4F97-85E0-87F8E2F5FC1A}" srcOrd="0" destOrd="0" presId="urn:microsoft.com/office/officeart/2005/8/layout/default"/>
    <dgm:cxn modelId="{64E7982E-99BB-4B27-8F04-8BD24240AE88}" type="presOf" srcId="{8F292D07-66B4-495A-9174-B2F828BCBFB2}" destId="{7181BDD8-8761-422D-9C34-260AC4B51B8F}" srcOrd="0" destOrd="0" presId="urn:microsoft.com/office/officeart/2005/8/layout/default"/>
    <dgm:cxn modelId="{E7277C84-4E7D-4739-A12C-1BD558BB3FCF}" type="presOf" srcId="{6E904FE2-D346-457A-BAA0-9AECBCACBA47}" destId="{BA46F0E2-3EC0-405A-B6D6-18B4DBE5BA98}" srcOrd="0" destOrd="0" presId="urn:microsoft.com/office/officeart/2005/8/layout/default"/>
    <dgm:cxn modelId="{351AA283-118E-4CE9-8091-19E8220BCFE1}" srcId="{DD037D46-2AFC-44B7-82FC-A44AA806F07D}" destId="{6E904FE2-D346-457A-BAA0-9AECBCACBA47}" srcOrd="2" destOrd="0" parTransId="{788D60CA-8879-499D-A211-6E7A0E8B359D}" sibTransId="{90CEAFD7-113C-422E-A7CB-11B80FC02185}"/>
    <dgm:cxn modelId="{012ED911-D9AC-4EB5-8467-0234428E7339}" type="presOf" srcId="{D51A5DEF-6F27-4438-B49E-E12159C5E383}" destId="{09FA106E-0399-4472-A23B-3D03C8C9F091}" srcOrd="0" destOrd="0" presId="urn:microsoft.com/office/officeart/2005/8/layout/default"/>
    <dgm:cxn modelId="{F188B316-9EDF-4139-BD86-5C61F6DDB69F}" type="presOf" srcId="{A01C1703-E51D-46EF-B296-D369063A92B9}" destId="{C865DE29-EE4D-446B-BBF5-24C8985F7AFB}" srcOrd="0" destOrd="0" presId="urn:microsoft.com/office/officeart/2005/8/layout/default"/>
    <dgm:cxn modelId="{4AE9E0F8-56C6-4CB6-8AA8-DA77A203E5CB}" type="presParOf" srcId="{594B202B-F8E3-4F97-85E0-87F8E2F5FC1A}" destId="{09FA106E-0399-4472-A23B-3D03C8C9F091}" srcOrd="0" destOrd="0" presId="urn:microsoft.com/office/officeart/2005/8/layout/default"/>
    <dgm:cxn modelId="{CCAD88E0-54C2-4D75-B189-0DA16A10CAB3}" type="presParOf" srcId="{594B202B-F8E3-4F97-85E0-87F8E2F5FC1A}" destId="{EBC65701-DC6F-4AE6-ABC0-D2B5BED87A5A}" srcOrd="1" destOrd="0" presId="urn:microsoft.com/office/officeart/2005/8/layout/default"/>
    <dgm:cxn modelId="{6725B34E-E310-4575-BB4F-61FF96D904FD}" type="presParOf" srcId="{594B202B-F8E3-4F97-85E0-87F8E2F5FC1A}" destId="{7181BDD8-8761-422D-9C34-260AC4B51B8F}" srcOrd="2" destOrd="0" presId="urn:microsoft.com/office/officeart/2005/8/layout/default"/>
    <dgm:cxn modelId="{7E163B82-8BD8-492D-A184-FBE29C59CD10}" type="presParOf" srcId="{594B202B-F8E3-4F97-85E0-87F8E2F5FC1A}" destId="{F8715DF1-589D-4EA5-833C-1877CB31A295}" srcOrd="3" destOrd="0" presId="urn:microsoft.com/office/officeart/2005/8/layout/default"/>
    <dgm:cxn modelId="{D0272C45-2CCC-4F6D-881B-E7A30C8F12EC}" type="presParOf" srcId="{594B202B-F8E3-4F97-85E0-87F8E2F5FC1A}" destId="{BA46F0E2-3EC0-405A-B6D6-18B4DBE5BA98}" srcOrd="4" destOrd="0" presId="urn:microsoft.com/office/officeart/2005/8/layout/default"/>
    <dgm:cxn modelId="{874AAB3A-F897-401B-B2CD-2C393DA01695}" type="presParOf" srcId="{594B202B-F8E3-4F97-85E0-87F8E2F5FC1A}" destId="{BBF2A768-8466-42AB-9FCF-F25527068735}" srcOrd="5" destOrd="0" presId="urn:microsoft.com/office/officeart/2005/8/layout/default"/>
    <dgm:cxn modelId="{9F176106-4DA9-46F9-9494-27F1120C1AA3}" type="presParOf" srcId="{594B202B-F8E3-4F97-85E0-87F8E2F5FC1A}" destId="{C865DE29-EE4D-446B-BBF5-24C8985F7AFB}" srcOrd="6" destOrd="0" presId="urn:microsoft.com/office/officeart/2005/8/layout/default"/>
    <dgm:cxn modelId="{251B819C-1085-4978-AACF-EBD941DB79C7}" type="presParOf" srcId="{594B202B-F8E3-4F97-85E0-87F8E2F5FC1A}" destId="{D08C4350-25C6-4CAE-BA02-C716EC77854A}" srcOrd="7" destOrd="0" presId="urn:microsoft.com/office/officeart/2005/8/layout/default"/>
    <dgm:cxn modelId="{6D38AB06-52FA-49E0-BF43-DE49AC78BE68}" type="presParOf" srcId="{594B202B-F8E3-4F97-85E0-87F8E2F5FC1A}" destId="{FE164119-24C4-461D-B4A5-04CB0794BB34}" srcOrd="8" destOrd="0" presId="urn:microsoft.com/office/officeart/2005/8/layout/default"/>
    <dgm:cxn modelId="{ECA86449-D5FF-485C-A894-0224A7406985}" type="presParOf" srcId="{594B202B-F8E3-4F97-85E0-87F8E2F5FC1A}" destId="{D20B12EE-BAC9-46EC-8D8F-34739CF2481E}" srcOrd="9" destOrd="0" presId="urn:microsoft.com/office/officeart/2005/8/layout/default"/>
    <dgm:cxn modelId="{D1250395-EEC3-4EC0-8541-858C93FBCF64}" type="presParOf" srcId="{594B202B-F8E3-4F97-85E0-87F8E2F5FC1A}" destId="{06E6E3D7-495C-45A3-9914-F4D5ED38B465}" srcOrd="10" destOrd="0" presId="urn:microsoft.com/office/officeart/2005/8/layout/default"/>
    <dgm:cxn modelId="{C4A26006-3148-45EE-B887-B90B201FAE99}" type="presParOf" srcId="{594B202B-F8E3-4F97-85E0-87F8E2F5FC1A}" destId="{433DFF8B-C051-493A-BD69-ABF505C0C6C9}" srcOrd="11" destOrd="0" presId="urn:microsoft.com/office/officeart/2005/8/layout/default"/>
    <dgm:cxn modelId="{07604AB2-1DD3-4B38-A23F-059B00A2CA7F}" type="presParOf" srcId="{594B202B-F8E3-4F97-85E0-87F8E2F5FC1A}" destId="{1EC5CC43-1727-4421-A65D-D2728C04F72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AC7D5D-5067-4103-B258-99756B19E70D}">
      <dsp:nvSpPr>
        <dsp:cNvPr id="0" name=""/>
        <dsp:cNvSpPr/>
      </dsp:nvSpPr>
      <dsp:spPr>
        <a:xfrm>
          <a:off x="2195747" y="332654"/>
          <a:ext cx="4614331" cy="3873781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alpha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alpha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Обучающиеся (воспитанники)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2810991" y="1010566"/>
        <a:ext cx="3383843" cy="1743201"/>
      </dsp:txXfrm>
    </dsp:sp>
    <dsp:sp modelId="{6885C319-D21C-496A-8F7B-94F7352D0F96}">
      <dsp:nvSpPr>
        <dsp:cNvPr id="0" name=""/>
        <dsp:cNvSpPr/>
      </dsp:nvSpPr>
      <dsp:spPr>
        <a:xfrm>
          <a:off x="3347861" y="2636895"/>
          <a:ext cx="5325325" cy="387378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alpha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alpha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Дошкольная образовательная организация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4976523" y="3637622"/>
        <a:ext cx="3195195" cy="2130579"/>
      </dsp:txXfrm>
    </dsp:sp>
    <dsp:sp modelId="{21A972F0-DF12-4DF5-B731-2ECF502BBEEA}">
      <dsp:nvSpPr>
        <dsp:cNvPr id="0" name=""/>
        <dsp:cNvSpPr/>
      </dsp:nvSpPr>
      <dsp:spPr>
        <a:xfrm>
          <a:off x="323536" y="2708909"/>
          <a:ext cx="4952668" cy="3873781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alpha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alpha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Родители (законные представители)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789912" y="3709636"/>
        <a:ext cx="2971600" cy="21305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89A73F-D0D0-47AF-8ECE-76C9FEDD17FB}">
      <dsp:nvSpPr>
        <dsp:cNvPr id="0" name=""/>
        <dsp:cNvSpPr/>
      </dsp:nvSpPr>
      <dsp:spPr>
        <a:xfrm>
          <a:off x="661535" y="0"/>
          <a:ext cx="7497401" cy="619268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851C0-27EE-40A7-A018-442871401CFA}">
      <dsp:nvSpPr>
        <dsp:cNvPr id="0" name=""/>
        <dsp:cNvSpPr/>
      </dsp:nvSpPr>
      <dsp:spPr>
        <a:xfrm>
          <a:off x="4306" y="1857806"/>
          <a:ext cx="2661646" cy="24770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Современное общество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306" y="1857806"/>
        <a:ext cx="2661646" cy="2477075"/>
      </dsp:txXfrm>
    </dsp:sp>
    <dsp:sp modelId="{4C025F9F-3EC8-475A-BBB9-1BBED145D1FC}">
      <dsp:nvSpPr>
        <dsp:cNvPr id="0" name=""/>
        <dsp:cNvSpPr/>
      </dsp:nvSpPr>
      <dsp:spPr>
        <a:xfrm>
          <a:off x="3079412" y="1857806"/>
          <a:ext cx="2661646" cy="24770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Информационное общество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79412" y="1857806"/>
        <a:ext cx="2661646" cy="2477075"/>
      </dsp:txXfrm>
    </dsp:sp>
    <dsp:sp modelId="{E3249670-D52E-49A4-BB78-E68B1B41550F}">
      <dsp:nvSpPr>
        <dsp:cNvPr id="0" name=""/>
        <dsp:cNvSpPr/>
      </dsp:nvSpPr>
      <dsp:spPr>
        <a:xfrm>
          <a:off x="6154518" y="1857806"/>
          <a:ext cx="2661646" cy="24770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? ? 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ПРОБЛЕМА – информационная безопасность детей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154518" y="1857806"/>
        <a:ext cx="2661646" cy="24770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4D1841-B36B-49A8-9418-ED9CC025BEA3}">
      <dsp:nvSpPr>
        <dsp:cNvPr id="0" name=""/>
        <dsp:cNvSpPr/>
      </dsp:nvSpPr>
      <dsp:spPr>
        <a:xfrm>
          <a:off x="1643480" y="742021"/>
          <a:ext cx="5458020" cy="5458020"/>
        </a:xfrm>
        <a:prstGeom prst="blockArc">
          <a:avLst>
            <a:gd name="adj1" fmla="val 13530451"/>
            <a:gd name="adj2" fmla="val 16271865"/>
            <a:gd name="adj3" fmla="val 343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21322-5849-4F55-84A5-910E99DA71FB}">
      <dsp:nvSpPr>
        <dsp:cNvPr id="0" name=""/>
        <dsp:cNvSpPr/>
      </dsp:nvSpPr>
      <dsp:spPr>
        <a:xfrm>
          <a:off x="1695918" y="689053"/>
          <a:ext cx="5458020" cy="5458020"/>
        </a:xfrm>
        <a:prstGeom prst="blockArc">
          <a:avLst>
            <a:gd name="adj1" fmla="val 10948119"/>
            <a:gd name="adj2" fmla="val 13434915"/>
            <a:gd name="adj3" fmla="val 34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5A5FB-9128-4DE1-91B7-831EFDCA9A40}">
      <dsp:nvSpPr>
        <dsp:cNvPr id="0" name=""/>
        <dsp:cNvSpPr/>
      </dsp:nvSpPr>
      <dsp:spPr>
        <a:xfrm>
          <a:off x="1698407" y="573526"/>
          <a:ext cx="5458020" cy="5458020"/>
        </a:xfrm>
        <a:prstGeom prst="blockArc">
          <a:avLst>
            <a:gd name="adj1" fmla="val 8100000"/>
            <a:gd name="adj2" fmla="val 10800000"/>
            <a:gd name="adj3" fmla="val 343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093B91-9671-4A30-811C-7E394FB683D1}">
      <dsp:nvSpPr>
        <dsp:cNvPr id="0" name=""/>
        <dsp:cNvSpPr/>
      </dsp:nvSpPr>
      <dsp:spPr>
        <a:xfrm>
          <a:off x="1497076" y="391607"/>
          <a:ext cx="5458020" cy="5458020"/>
        </a:xfrm>
        <a:prstGeom prst="blockArc">
          <a:avLst>
            <a:gd name="adj1" fmla="val 5137941"/>
            <a:gd name="adj2" fmla="val 7752061"/>
            <a:gd name="adj3" fmla="val 3436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4243A5-257C-4DCD-8538-9F9BF0D0510F}">
      <dsp:nvSpPr>
        <dsp:cNvPr id="0" name=""/>
        <dsp:cNvSpPr/>
      </dsp:nvSpPr>
      <dsp:spPr>
        <a:xfrm>
          <a:off x="2049632" y="406528"/>
          <a:ext cx="5458020" cy="5458020"/>
        </a:xfrm>
        <a:prstGeom prst="blockArc">
          <a:avLst>
            <a:gd name="adj1" fmla="val 3135408"/>
            <a:gd name="adj2" fmla="val 5847683"/>
            <a:gd name="adj3" fmla="val 343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0B84F6-BCD7-4C62-847C-321E43741018}">
      <dsp:nvSpPr>
        <dsp:cNvPr id="0" name=""/>
        <dsp:cNvSpPr/>
      </dsp:nvSpPr>
      <dsp:spPr>
        <a:xfrm>
          <a:off x="1702838" y="727639"/>
          <a:ext cx="5458020" cy="5458020"/>
        </a:xfrm>
        <a:prstGeom prst="blockArc">
          <a:avLst>
            <a:gd name="adj1" fmla="val 21402360"/>
            <a:gd name="adj2" fmla="val 2528841"/>
            <a:gd name="adj3" fmla="val 3436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EEF1BC-836A-4E54-BDEA-ABEE2B0BDE5E}">
      <dsp:nvSpPr>
        <dsp:cNvPr id="0" name=""/>
        <dsp:cNvSpPr/>
      </dsp:nvSpPr>
      <dsp:spPr>
        <a:xfrm>
          <a:off x="1698407" y="573526"/>
          <a:ext cx="5458020" cy="5458020"/>
        </a:xfrm>
        <a:prstGeom prst="blockArc">
          <a:avLst>
            <a:gd name="adj1" fmla="val 18900000"/>
            <a:gd name="adj2" fmla="val 0"/>
            <a:gd name="adj3" fmla="val 343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9D20C6-7D63-41D6-8CC4-1EE51C183FB8}">
      <dsp:nvSpPr>
        <dsp:cNvPr id="0" name=""/>
        <dsp:cNvSpPr/>
      </dsp:nvSpPr>
      <dsp:spPr>
        <a:xfrm>
          <a:off x="1877043" y="736727"/>
          <a:ext cx="5458020" cy="5458020"/>
        </a:xfrm>
        <a:prstGeom prst="blockArc">
          <a:avLst>
            <a:gd name="adj1" fmla="val 15972330"/>
            <a:gd name="adj2" fmla="val 18589765"/>
            <a:gd name="adj3" fmla="val 3436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51594A-0D56-44AE-9FC7-588222B9455D}">
      <dsp:nvSpPr>
        <dsp:cNvPr id="0" name=""/>
        <dsp:cNvSpPr/>
      </dsp:nvSpPr>
      <dsp:spPr>
        <a:xfrm>
          <a:off x="3275856" y="2274014"/>
          <a:ext cx="2303123" cy="20570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Компьютер – друг </a:t>
          </a:r>
          <a:endParaRPr lang="ru-RU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275856" y="2274014"/>
        <a:ext cx="2303123" cy="2057044"/>
      </dsp:txXfrm>
    </dsp:sp>
    <dsp:sp modelId="{76F1164E-B866-4456-9A27-874BB2888984}">
      <dsp:nvSpPr>
        <dsp:cNvPr id="0" name=""/>
        <dsp:cNvSpPr/>
      </dsp:nvSpPr>
      <dsp:spPr>
        <a:xfrm>
          <a:off x="3635897" y="-13"/>
          <a:ext cx="1585317" cy="15790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Техническая грамотность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635897" y="-13"/>
        <a:ext cx="1585317" cy="1579014"/>
      </dsp:txXfrm>
    </dsp:sp>
    <dsp:sp modelId="{F3DB1858-2737-4335-8A3C-20EC4995D2E1}">
      <dsp:nvSpPr>
        <dsp:cNvPr id="0" name=""/>
        <dsp:cNvSpPr/>
      </dsp:nvSpPr>
      <dsp:spPr>
        <a:xfrm>
          <a:off x="5524853" y="617836"/>
          <a:ext cx="1598224" cy="15763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Уверенность в работе с любой техникой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24853" y="617836"/>
        <a:ext cx="1598224" cy="1576305"/>
      </dsp:txXfrm>
    </dsp:sp>
    <dsp:sp modelId="{DBED2F7C-E5E5-4BCF-B7C6-03CD09EF1CA7}">
      <dsp:nvSpPr>
        <dsp:cNvPr id="0" name=""/>
        <dsp:cNvSpPr/>
      </dsp:nvSpPr>
      <dsp:spPr>
        <a:xfrm>
          <a:off x="6231908" y="2458843"/>
          <a:ext cx="1755267" cy="168738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Развитие логического мышления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231908" y="2458843"/>
        <a:ext cx="1755267" cy="1687386"/>
      </dsp:txXfrm>
    </dsp:sp>
    <dsp:sp modelId="{4FA64C19-9B22-467D-997A-0BFA3F5EFA8D}">
      <dsp:nvSpPr>
        <dsp:cNvPr id="0" name=""/>
        <dsp:cNvSpPr/>
      </dsp:nvSpPr>
      <dsp:spPr>
        <a:xfrm>
          <a:off x="5508104" y="4437109"/>
          <a:ext cx="1824659" cy="163870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скорости реакции, принятие решения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508104" y="4437109"/>
        <a:ext cx="1824659" cy="1638702"/>
      </dsp:txXfrm>
    </dsp:sp>
    <dsp:sp modelId="{4E258271-122C-41B0-834E-10F7BC630267}">
      <dsp:nvSpPr>
        <dsp:cNvPr id="0" name=""/>
        <dsp:cNvSpPr/>
      </dsp:nvSpPr>
      <dsp:spPr>
        <a:xfrm>
          <a:off x="3563888" y="4941159"/>
          <a:ext cx="1732918" cy="170758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Улучшение памяти 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563888" y="4941159"/>
        <a:ext cx="1732918" cy="1707586"/>
      </dsp:txXfrm>
    </dsp:sp>
    <dsp:sp modelId="{F9084A14-3DE8-41E3-90C5-89F12C471BA2}">
      <dsp:nvSpPr>
        <dsp:cNvPr id="0" name=""/>
        <dsp:cNvSpPr/>
      </dsp:nvSpPr>
      <dsp:spPr>
        <a:xfrm>
          <a:off x="1681276" y="4378450"/>
          <a:ext cx="1699186" cy="164126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Концентрация внимания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681276" y="4378450"/>
        <a:ext cx="1699186" cy="1641268"/>
      </dsp:txXfrm>
    </dsp:sp>
    <dsp:sp modelId="{5D89056D-49AC-4D92-9226-5463BD1AC798}">
      <dsp:nvSpPr>
        <dsp:cNvPr id="0" name=""/>
        <dsp:cNvSpPr/>
      </dsp:nvSpPr>
      <dsp:spPr>
        <a:xfrm>
          <a:off x="833296" y="2422024"/>
          <a:ext cx="1823995" cy="1761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Возможность общения 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33296" y="2422024"/>
        <a:ext cx="1823995" cy="1761024"/>
      </dsp:txXfrm>
    </dsp:sp>
    <dsp:sp modelId="{04705233-8DFF-424B-94CB-80A2E487D59A}">
      <dsp:nvSpPr>
        <dsp:cNvPr id="0" name=""/>
        <dsp:cNvSpPr/>
      </dsp:nvSpPr>
      <dsp:spPr>
        <a:xfrm>
          <a:off x="1547659" y="692693"/>
          <a:ext cx="1890313" cy="173013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Получение необходимой информации</a:t>
          </a:r>
          <a:endParaRPr lang="ru-RU" sz="1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547659" y="692693"/>
        <a:ext cx="1890313" cy="173013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BFE943-F4DC-436F-B79E-2CBBF901206D}">
      <dsp:nvSpPr>
        <dsp:cNvPr id="0" name=""/>
        <dsp:cNvSpPr/>
      </dsp:nvSpPr>
      <dsp:spPr>
        <a:xfrm rot="16200000">
          <a:off x="350" y="26552"/>
          <a:ext cx="4010894" cy="401089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latin typeface="Arial" pitchFamily="34" charset="0"/>
              <a:cs typeface="Arial" pitchFamily="34" charset="0"/>
            </a:rPr>
            <a:t>ЗА</a:t>
          </a:r>
          <a:endParaRPr lang="ru-RU" sz="6000" kern="1200" dirty="0">
            <a:latin typeface="Arial" pitchFamily="34" charset="0"/>
            <a:cs typeface="Arial" pitchFamily="34" charset="0"/>
          </a:endParaRPr>
        </a:p>
      </dsp:txBody>
      <dsp:txXfrm rot="16200000">
        <a:off x="350" y="26552"/>
        <a:ext cx="4010894" cy="4010894"/>
      </dsp:txXfrm>
    </dsp:sp>
    <dsp:sp modelId="{A54A12EB-8660-4F0A-A748-2FD0DE011DFF}">
      <dsp:nvSpPr>
        <dsp:cNvPr id="0" name=""/>
        <dsp:cNvSpPr/>
      </dsp:nvSpPr>
      <dsp:spPr>
        <a:xfrm rot="5400000">
          <a:off x="4413691" y="26552"/>
          <a:ext cx="4010894" cy="401089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shade val="63000"/>
                <a:satMod val="165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shade val="58000"/>
                <a:satMod val="165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shade val="30000"/>
                <a:satMod val="17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Arial" pitchFamily="34" charset="0"/>
              <a:cs typeface="Arial" pitchFamily="34" charset="0"/>
            </a:rPr>
            <a:t>ПРОТИВ</a:t>
          </a:r>
          <a:endParaRPr lang="ru-RU" sz="4800" kern="1200" dirty="0">
            <a:latin typeface="Arial" pitchFamily="34" charset="0"/>
            <a:cs typeface="Arial" pitchFamily="34" charset="0"/>
          </a:endParaRPr>
        </a:p>
      </dsp:txBody>
      <dsp:txXfrm rot="5400000">
        <a:off x="4413691" y="26552"/>
        <a:ext cx="4010894" cy="401089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FA106E-0399-4472-A23B-3D03C8C9F091}">
      <dsp:nvSpPr>
        <dsp:cNvPr id="0" name=""/>
        <dsp:cNvSpPr/>
      </dsp:nvSpPr>
      <dsp:spPr>
        <a:xfrm>
          <a:off x="1321320" y="139039"/>
          <a:ext cx="2593061" cy="15558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Буклеты, брошюры, листовки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1321320" y="139039"/>
        <a:ext cx="2593061" cy="1555836"/>
      </dsp:txXfrm>
    </dsp:sp>
    <dsp:sp modelId="{7181BDD8-8761-422D-9C34-260AC4B51B8F}">
      <dsp:nvSpPr>
        <dsp:cNvPr id="0" name=""/>
        <dsp:cNvSpPr/>
      </dsp:nvSpPr>
      <dsp:spPr>
        <a:xfrm>
          <a:off x="4687555" y="65868"/>
          <a:ext cx="2780799" cy="1634406"/>
        </a:xfrm>
        <a:prstGeom prst="rect">
          <a:avLst/>
        </a:prstGeom>
        <a:gradFill rotWithShape="0">
          <a:gsLst>
            <a:gs pos="0">
              <a:schemeClr val="accent2">
                <a:hueOff val="-2105893"/>
                <a:satOff val="3549"/>
                <a:lumOff val="-4347"/>
                <a:alphaOff val="0"/>
                <a:shade val="63000"/>
                <a:satMod val="165000"/>
              </a:schemeClr>
            </a:gs>
            <a:gs pos="30000">
              <a:schemeClr val="accent2">
                <a:hueOff val="-2105893"/>
                <a:satOff val="3549"/>
                <a:lumOff val="-4347"/>
                <a:alphaOff val="0"/>
                <a:shade val="58000"/>
                <a:satMod val="165000"/>
              </a:schemeClr>
            </a:gs>
            <a:gs pos="75000">
              <a:schemeClr val="accent2">
                <a:hueOff val="-2105893"/>
                <a:satOff val="3549"/>
                <a:lumOff val="-4347"/>
                <a:alphaOff val="0"/>
                <a:shade val="30000"/>
                <a:satMod val="175000"/>
              </a:schemeClr>
            </a:gs>
            <a:gs pos="100000">
              <a:schemeClr val="accent2">
                <a:hueOff val="-2105893"/>
                <a:satOff val="3549"/>
                <a:lumOff val="-434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Информационные стенды, папки-передвижки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4687555" y="65868"/>
        <a:ext cx="2780799" cy="1634406"/>
      </dsp:txXfrm>
    </dsp:sp>
    <dsp:sp modelId="{BA46F0E2-3EC0-405A-B6D6-18B4DBE5BA98}">
      <dsp:nvSpPr>
        <dsp:cNvPr id="0" name=""/>
        <dsp:cNvSpPr/>
      </dsp:nvSpPr>
      <dsp:spPr>
        <a:xfrm>
          <a:off x="5858400" y="2041688"/>
          <a:ext cx="2593061" cy="1555836"/>
        </a:xfrm>
        <a:prstGeom prst="rect">
          <a:avLst/>
        </a:prstGeom>
        <a:gradFill rotWithShape="0">
          <a:gsLst>
            <a:gs pos="0">
              <a:schemeClr val="accent2">
                <a:hueOff val="-4211785"/>
                <a:satOff val="7099"/>
                <a:lumOff val="-8693"/>
                <a:alphaOff val="0"/>
                <a:shade val="63000"/>
                <a:satMod val="165000"/>
              </a:schemeClr>
            </a:gs>
            <a:gs pos="30000">
              <a:schemeClr val="accent2">
                <a:hueOff val="-4211785"/>
                <a:satOff val="7099"/>
                <a:lumOff val="-8693"/>
                <a:alphaOff val="0"/>
                <a:shade val="58000"/>
                <a:satMod val="165000"/>
              </a:schemeClr>
            </a:gs>
            <a:gs pos="75000">
              <a:schemeClr val="accent2">
                <a:hueOff val="-4211785"/>
                <a:satOff val="7099"/>
                <a:lumOff val="-8693"/>
                <a:alphaOff val="0"/>
                <a:shade val="30000"/>
                <a:satMod val="175000"/>
              </a:schemeClr>
            </a:gs>
            <a:gs pos="100000">
              <a:schemeClr val="accent2">
                <a:hueOff val="-4211785"/>
                <a:satOff val="7099"/>
                <a:lumOff val="-869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Официальный  сайт ДОО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5858400" y="2041688"/>
        <a:ext cx="2593061" cy="1555836"/>
      </dsp:txXfrm>
    </dsp:sp>
    <dsp:sp modelId="{C865DE29-EE4D-446B-BBF5-24C8985F7AFB}">
      <dsp:nvSpPr>
        <dsp:cNvPr id="0" name=""/>
        <dsp:cNvSpPr/>
      </dsp:nvSpPr>
      <dsp:spPr>
        <a:xfrm>
          <a:off x="0" y="2041698"/>
          <a:ext cx="2593061" cy="1555836"/>
        </a:xfrm>
        <a:prstGeom prst="rect">
          <a:avLst/>
        </a:prstGeom>
        <a:gradFill rotWithShape="0">
          <a:gsLst>
            <a:gs pos="0">
              <a:schemeClr val="accent2">
                <a:hueOff val="-6317677"/>
                <a:satOff val="10648"/>
                <a:lumOff val="-13040"/>
                <a:alphaOff val="0"/>
                <a:shade val="63000"/>
                <a:satMod val="165000"/>
              </a:schemeClr>
            </a:gs>
            <a:gs pos="30000">
              <a:schemeClr val="accent2">
                <a:hueOff val="-6317677"/>
                <a:satOff val="10648"/>
                <a:lumOff val="-13040"/>
                <a:alphaOff val="0"/>
                <a:shade val="58000"/>
                <a:satMod val="165000"/>
              </a:schemeClr>
            </a:gs>
            <a:gs pos="75000">
              <a:schemeClr val="accent2">
                <a:hueOff val="-6317677"/>
                <a:satOff val="10648"/>
                <a:lumOff val="-13040"/>
                <a:alphaOff val="0"/>
                <a:shade val="30000"/>
                <a:satMod val="175000"/>
              </a:schemeClr>
            </a:gs>
            <a:gs pos="100000">
              <a:schemeClr val="accent2">
                <a:hueOff val="-6317677"/>
                <a:satOff val="10648"/>
                <a:lumOff val="-1304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Социальные сети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0" y="2041698"/>
        <a:ext cx="2593061" cy="1555836"/>
      </dsp:txXfrm>
    </dsp:sp>
    <dsp:sp modelId="{FE164119-24C4-461D-B4A5-04CB0794BB34}">
      <dsp:nvSpPr>
        <dsp:cNvPr id="0" name=""/>
        <dsp:cNvSpPr/>
      </dsp:nvSpPr>
      <dsp:spPr>
        <a:xfrm>
          <a:off x="3004424" y="2041698"/>
          <a:ext cx="2593061" cy="1555836"/>
        </a:xfrm>
        <a:prstGeom prst="rect">
          <a:avLst/>
        </a:prstGeom>
        <a:gradFill rotWithShape="0">
          <a:gsLst>
            <a:gs pos="0">
              <a:schemeClr val="accent2">
                <a:hueOff val="-8423570"/>
                <a:satOff val="14198"/>
                <a:lumOff val="-17386"/>
                <a:alphaOff val="0"/>
                <a:shade val="63000"/>
                <a:satMod val="165000"/>
              </a:schemeClr>
            </a:gs>
            <a:gs pos="30000">
              <a:schemeClr val="accent2">
                <a:hueOff val="-8423570"/>
                <a:satOff val="14198"/>
                <a:lumOff val="-17386"/>
                <a:alphaOff val="0"/>
                <a:shade val="58000"/>
                <a:satMod val="165000"/>
              </a:schemeClr>
            </a:gs>
            <a:gs pos="75000">
              <a:schemeClr val="accent2">
                <a:hueOff val="-8423570"/>
                <a:satOff val="14198"/>
                <a:lumOff val="-17386"/>
                <a:alphaOff val="0"/>
                <a:shade val="30000"/>
                <a:satMod val="175000"/>
              </a:schemeClr>
            </a:gs>
            <a:gs pos="100000">
              <a:schemeClr val="accent2">
                <a:hueOff val="-8423570"/>
                <a:satOff val="14198"/>
                <a:lumOff val="-1738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Родительские собрания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3004424" y="2041698"/>
        <a:ext cx="2593061" cy="1555836"/>
      </dsp:txXfrm>
    </dsp:sp>
    <dsp:sp modelId="{06E6E3D7-495C-45A3-9914-F4D5ED38B465}">
      <dsp:nvSpPr>
        <dsp:cNvPr id="0" name=""/>
        <dsp:cNvSpPr/>
      </dsp:nvSpPr>
      <dsp:spPr>
        <a:xfrm>
          <a:off x="4752537" y="3816426"/>
          <a:ext cx="2593061" cy="1555836"/>
        </a:xfrm>
        <a:prstGeom prst="rect">
          <a:avLst/>
        </a:prstGeom>
        <a:gradFill rotWithShape="0">
          <a:gsLst>
            <a:gs pos="0">
              <a:schemeClr val="accent2">
                <a:hueOff val="-10529463"/>
                <a:satOff val="17747"/>
                <a:lumOff val="-21733"/>
                <a:alphaOff val="0"/>
                <a:shade val="63000"/>
                <a:satMod val="165000"/>
              </a:schemeClr>
            </a:gs>
            <a:gs pos="30000">
              <a:schemeClr val="accent2">
                <a:hueOff val="-10529463"/>
                <a:satOff val="17747"/>
                <a:lumOff val="-21733"/>
                <a:alphaOff val="0"/>
                <a:shade val="58000"/>
                <a:satMod val="165000"/>
              </a:schemeClr>
            </a:gs>
            <a:gs pos="75000">
              <a:schemeClr val="accent2">
                <a:hueOff val="-10529463"/>
                <a:satOff val="17747"/>
                <a:lumOff val="-21733"/>
                <a:alphaOff val="0"/>
                <a:shade val="30000"/>
                <a:satMod val="175000"/>
              </a:schemeClr>
            </a:gs>
            <a:gs pos="100000">
              <a:schemeClr val="accent2">
                <a:hueOff val="-10529463"/>
                <a:satOff val="17747"/>
                <a:lumOff val="-2173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Консультации специалистов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4752537" y="3816426"/>
        <a:ext cx="2593061" cy="1555836"/>
      </dsp:txXfrm>
    </dsp:sp>
    <dsp:sp modelId="{1EC5CC43-1727-4421-A65D-D2728C04F722}">
      <dsp:nvSpPr>
        <dsp:cNvPr id="0" name=""/>
        <dsp:cNvSpPr/>
      </dsp:nvSpPr>
      <dsp:spPr>
        <a:xfrm>
          <a:off x="1394496" y="3797984"/>
          <a:ext cx="2593061" cy="1555836"/>
        </a:xfrm>
        <a:prstGeom prst="rect">
          <a:avLst/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shade val="63000"/>
                <a:satMod val="165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shade val="58000"/>
                <a:satMod val="165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shade val="30000"/>
                <a:satMod val="17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Совместные мероприятия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1394496" y="3797984"/>
        <a:ext cx="2593061" cy="1555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-157736"/>
            <a:ext cx="889248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Администрация муниципального образования «Город Архангельск»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Августовская конференция для педагогических и руководящих работников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Секционное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заседание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«Методическое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сопровождение образовательных учреждений города Архангельска по обеспечению безопасного поведения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 и подростков в Интернете.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Информационный портал для педагогов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ВЫСТУПЛЕНИЯ: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«ОРГАНИЗАЦИЯ РАБОТЫ ДОШКОЛЬНОЙ ОБРАЗОВАТЕЛЬНОЙ ОРГАНИЗАЦИИ ПО ПРОСВЕЩЕНИЮ РОДИТЕЛЕЙ В ВОПРОСАХ ИНФОРМАЦИОННОЙ БЕЗОПАСНОСТИ ДЕТЕЙ»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Выступающий: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Митькина Евгения Павловна,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заместитель заведующего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МБДОУ Детский сад № 96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6165304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Архангельск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http://i.huffpost.com/gen/954526/thumbs/o-PREDICCIONESTECNOLOGIA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149080"/>
            <a:ext cx="3672408" cy="2576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92697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информация на страничке «Информация для мудрых родителей»        «Здоровые дети – в здоровой семье»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635896" y="1628800"/>
            <a:ext cx="504056" cy="36004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Евгения\Desktop\18.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8562705" cy="46531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16632"/>
            <a:ext cx="7704856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Официальный сайт ДОО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92697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платформа,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онлайн-сервис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веб-сайт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предназначенные для построения, отражения и организации социальных взаимоотношений, визуализацией которых являются социальные графы.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Vkontakte.ru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Odnoklassniki.ru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Facebook.ru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https://ucare.timepad.ru/f96aa5e3-e66f-4e34-8715-8f2613a67309/poster_event_2487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14368"/>
            <a:ext cx="4802686" cy="34369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16632"/>
            <a:ext cx="7309505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Социальные сети -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20688"/>
            <a:ext cx="8568952" cy="38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«Функциональная готовность дошкольника к работе на компьютере»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«Компьютер и ребёнок – плюсы и минусы этого общения»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«Здоровье и безопасность детей в мире Интернет»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filolog41.ucoz.ru/kart/1108546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491880" y="3861049"/>
            <a:ext cx="4824536" cy="29969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16632"/>
            <a:ext cx="7488832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Родительские собрания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908720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«Компьютер в детском саду: спорные вопросы»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«О чем не знают родители»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«Ребенок у компьютера»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«Родительский контроль»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«Компьютер и ребенок: все за и против»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kislovka-school.ucoz.ru/novosti7/rod_sobranie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437112"/>
            <a:ext cx="2592288" cy="22034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16632"/>
            <a:ext cx="7309505" cy="7589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Консультации специалистов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836712"/>
            <a:ext cx="4670702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праздники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круглые столы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родительские гостиные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семинары - практикумы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дебаты</a:t>
            </a:r>
          </a:p>
        </p:txBody>
      </p:sp>
      <p:pic>
        <p:nvPicPr>
          <p:cNvPr id="5122" name="Picture 2" descr="http://static3.depositphotos.com/1007173/253/i/950/depositphotos_2539631-Team-Eff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01008"/>
            <a:ext cx="4365509" cy="32741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16632"/>
            <a:ext cx="7309505" cy="7589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Совместные мероприятия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erezka9.ucoz.ru/_pu/4/86768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19324"/>
            <a:ext cx="5191125" cy="46386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692696"/>
            <a:ext cx="86421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Безопасность наших детей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наших руках!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889248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476672"/>
          <a:ext cx="882047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8820472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123gif.de/gifs/fernseher/fernseher-00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4288"/>
            <a:ext cx="4392488" cy="4306360"/>
          </a:xfrm>
          <a:prstGeom prst="rect">
            <a:avLst/>
          </a:prstGeom>
          <a:noFill/>
        </p:spPr>
      </p:pic>
      <p:pic>
        <p:nvPicPr>
          <p:cNvPr id="30725" name="Picture 5" descr="C:\Users\сосенка\Desktop\вопро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026" y="2852936"/>
            <a:ext cx="3193205" cy="374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51520" y="1556792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9318" y="476672"/>
            <a:ext cx="7021473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ИКТ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323528" y="1268760"/>
          <a:ext cx="849694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332656"/>
            <a:ext cx="8424936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Формы взаимодействия с родителями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20688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серия буклетов «О самом важном»: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«Наши привычки – привычки наших детей»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«Невредный Интернет»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«О мультфильмах всерьёз»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Евгения\Desktop\ффото\DSCN15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3353">
            <a:off x="4762982" y="3386638"/>
            <a:ext cx="3865914" cy="310342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4941168"/>
            <a:ext cx="171978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16632"/>
            <a:ext cx="7776864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Буклеты, брошюры, листовки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96752"/>
            <a:ext cx="8496944" cy="339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«Дети и компьютер»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«Информационная безопасность: компьютер в жизни дошкольника»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«Безопасное информационное пространство – детям!»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Peppa-Pig-TV-Conver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17032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8568952" cy="104702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Информационные стенды, папки-передвижки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116</TotalTime>
  <Words>347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сосенка</dc:creator>
  <cp:lastModifiedBy>сосенка</cp:lastModifiedBy>
  <cp:revision>15</cp:revision>
  <dcterms:created xsi:type="dcterms:W3CDTF">2016-05-18T06:09:23Z</dcterms:created>
  <dcterms:modified xsi:type="dcterms:W3CDTF">2016-09-12T10:03:55Z</dcterms:modified>
</cp:coreProperties>
</file>