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  <p:sldId id="262" r:id="rId3"/>
    <p:sldId id="263" r:id="rId4"/>
    <p:sldId id="265" r:id="rId5"/>
    <p:sldId id="264" r:id="rId6"/>
    <p:sldId id="258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5" d="100"/>
          <a:sy n="105" d="100"/>
        </p:scale>
        <p:origin x="-108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3EDC7FBE-5D49-4372-99AD-F591DFCDC29B}" type="datetimeFigureOut">
              <a:rPr lang="ru-RU" smtClean="0"/>
              <a:t>24.01.2021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EABD7ABD-114E-4176-A68E-663D6C2BAA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C7FBE-5D49-4372-99AD-F591DFCDC29B}" type="datetimeFigureOut">
              <a:rPr lang="ru-RU" smtClean="0"/>
              <a:t>24.01.2021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D7ABD-114E-4176-A68E-663D6C2BAA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C7FBE-5D49-4372-99AD-F591DFCDC29B}" type="datetimeFigureOut">
              <a:rPr lang="ru-RU" smtClean="0"/>
              <a:t>24.01.2021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D7ABD-114E-4176-A68E-663D6C2BAA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C7FBE-5D49-4372-99AD-F591DFCDC29B}" type="datetimeFigureOut">
              <a:rPr lang="ru-RU" smtClean="0"/>
              <a:t>24.01.2021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D7ABD-114E-4176-A68E-663D6C2BAA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C7FBE-5D49-4372-99AD-F591DFCDC29B}" type="datetimeFigureOut">
              <a:rPr lang="ru-RU" smtClean="0"/>
              <a:t>24.01.2021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D7ABD-114E-4176-A68E-663D6C2BAA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C7FBE-5D49-4372-99AD-F591DFCDC29B}" type="datetimeFigureOut">
              <a:rPr lang="ru-RU" smtClean="0"/>
              <a:t>24.01.2021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D7ABD-114E-4176-A68E-663D6C2BAA4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C7FBE-5D49-4372-99AD-F591DFCDC29B}" type="datetimeFigureOut">
              <a:rPr lang="ru-RU" smtClean="0"/>
              <a:t>24.01.2021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D7ABD-114E-4176-A68E-663D6C2BAA42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C7FBE-5D49-4372-99AD-F591DFCDC29B}" type="datetimeFigureOut">
              <a:rPr lang="ru-RU" smtClean="0"/>
              <a:t>24.01.2021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D7ABD-114E-4176-A68E-663D6C2BAA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C7FBE-5D49-4372-99AD-F591DFCDC29B}" type="datetimeFigureOut">
              <a:rPr lang="ru-RU" smtClean="0"/>
              <a:t>24.01.2021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D7ABD-114E-4176-A68E-663D6C2BAA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3EDC7FBE-5D49-4372-99AD-F591DFCDC29B}" type="datetimeFigureOut">
              <a:rPr lang="ru-RU" smtClean="0"/>
              <a:t>24.01.2021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EABD7ABD-114E-4176-A68E-663D6C2BAA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3EDC7FBE-5D49-4372-99AD-F591DFCDC29B}" type="datetimeFigureOut">
              <a:rPr lang="ru-RU" smtClean="0"/>
              <a:t>24.01.2021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EABD7ABD-114E-4176-A68E-663D6C2BAA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3EDC7FBE-5D49-4372-99AD-F591DFCDC29B}" type="datetimeFigureOut">
              <a:rPr lang="ru-RU" smtClean="0"/>
              <a:t>24.01.2021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EABD7ABD-114E-4176-A68E-663D6C2BAA4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764704"/>
            <a:ext cx="7056784" cy="525658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Профилактическая работа с родителями по обеспечению информационной безопасности ребенка в сети Интернет»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79712" y="4941168"/>
            <a:ext cx="624061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Шипилова Алена Александровна,</a:t>
            </a:r>
            <a:endParaRPr lang="ru-RU" b="1" dirty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учитель </a:t>
            </a:r>
            <a:r>
              <a:rPr lang="ru-RU" b="1" dirty="0">
                <a:solidFill>
                  <a:srgbClr val="002060"/>
                </a:solidFill>
              </a:rPr>
              <a:t>истории и обществознания МБОУ СШ № 51 </a:t>
            </a:r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города Архангельска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4588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817582"/>
            <a:ext cx="7200799" cy="120248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Интернет – мир широких возможностей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2060848"/>
            <a:ext cx="7200800" cy="396044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это обучение</a:t>
            </a:r>
          </a:p>
          <a:p>
            <a:pPr>
              <a:buFontTx/>
              <a:buChar char="-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это средство коммуникации</a:t>
            </a:r>
          </a:p>
          <a:p>
            <a:pPr>
              <a:buFontTx/>
              <a:buChar char="-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это доступ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к информации и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развлечениям</a:t>
            </a:r>
          </a:p>
          <a:p>
            <a:pPr>
              <a:buFontTx/>
              <a:buChar char="-"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то онлайн сервисы</a:t>
            </a:r>
          </a:p>
          <a:p>
            <a:pPr>
              <a:buFontTx/>
              <a:buChar char="-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это торговая площадка</a:t>
            </a:r>
          </a:p>
          <a:p>
            <a:pPr>
              <a:buFontTx/>
              <a:buChar char="-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это заработок</a:t>
            </a:r>
          </a:p>
          <a:p>
            <a:pPr>
              <a:buFontTx/>
              <a:buChar char="-"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то и множество рисков!!!</a:t>
            </a:r>
          </a:p>
          <a:p>
            <a:pPr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5085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692696"/>
            <a:ext cx="7272808" cy="5472608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Федеральный закон "О защите детей от информации, причиняющей вред их здоровью и развитию" от 29.12.2010 N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436-ФЗ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Настоящий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Федеральный закон регулирует отношения, связанные с защитой детей от информации, причиняющей вред их здоровью и (или) развитию, в том числе от такой информации, содержащейся в информационной продукции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6174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3" y="692697"/>
            <a:ext cx="7344816" cy="93610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Угрозы интернета для детей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700808"/>
            <a:ext cx="7344816" cy="446449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Контентные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риски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(материалы с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“недетским”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содержанием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сцены насилия, нецензурную лексику, информацию,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разжигающую расовую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ненависть, пропаганду анорексии и булимии, суицида, азартных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игр,наркотических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веществ и т.д.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Коммуникационные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риски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связаны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 межличностными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отношениями интернет-пользователей (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кибербуллинг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троллинг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вовлечением несовершеннолетних в опасные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группы, нежелательные знакомства,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груминг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и т.д.)</a:t>
            </a:r>
          </a:p>
          <a:p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Электронные (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кибер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-) риски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— это возможность столкнуться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схищением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персональной информации, риск подвергнуться вирусной атаке,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онлайн-мошенничеству и т.п.</a:t>
            </a: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Потребительские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риски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– злоупотребление в интернете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правами потребителя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Это риск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приобретения товара низкого качества,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фальсифицированной продукции, потеря денежных средств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и.т.п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Интернет-зависимость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254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836713"/>
            <a:ext cx="6965245" cy="100811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Рекомендации родителям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988840"/>
            <a:ext cx="6912768" cy="4032447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Уделяйте время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воспитанию детей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Объясните, что далеко не все, что можно увидеть в Интернете – правда. При сомнениях, пусть лучше уточнит 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вас, чем от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кого-то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постороннего или в социальных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сетях. Создайте доверительные отношения между вами и вашим ребенком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Установите антивирус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для блокировки подозрительных программ,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которые ребёнок может нечаянно скачать 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компьютер и т.п.).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Установите родительский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контроль.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Программы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которые ограничивают доступ к подозрительным сайтам, помогают контролировать действия и безопасность детей в Сети и лимитируют время пребывания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интернете).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Установите специальные мобильное приложение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Данные приложения позволяют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контролировать использование смартфона ребёнком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301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764704"/>
            <a:ext cx="7200800" cy="525658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r>
              <a:rPr lang="ru-RU" dirty="0"/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Если вы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нуждаетесь в консультации специалиста по вопросам безопасного использования Интернета или если ваш ребенок уже столкнулся с рисками в Сети, обратитесь на линию помощи “Дети Онлайн” по телефону: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800 25 000 15 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звонок по России бесплатный).</a:t>
            </a:r>
          </a:p>
        </p:txBody>
      </p:sp>
    </p:spTree>
    <p:extLst>
      <p:ext uri="{BB962C8B-B14F-4D97-AF65-F5344CB8AC3E}">
        <p14:creationId xmlns:p14="http://schemas.microsoft.com/office/powerpoint/2010/main" val="1150538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156</TotalTime>
  <Words>374</Words>
  <Application>Microsoft Office PowerPoint</Application>
  <PresentationFormat>Экран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Кнопка</vt:lpstr>
      <vt:lpstr>Презентация PowerPoint</vt:lpstr>
      <vt:lpstr>Интернет – мир широких возможностей </vt:lpstr>
      <vt:lpstr>Презентация PowerPoint</vt:lpstr>
      <vt:lpstr>Угрозы интернета для детей</vt:lpstr>
      <vt:lpstr>Рекомендации родителям</vt:lpstr>
      <vt:lpstr>Презентация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Евгений Шипилов</dc:creator>
  <cp:lastModifiedBy>алексей</cp:lastModifiedBy>
  <cp:revision>17</cp:revision>
  <dcterms:created xsi:type="dcterms:W3CDTF">2021-01-24T12:09:46Z</dcterms:created>
  <dcterms:modified xsi:type="dcterms:W3CDTF">2021-01-24T19:00:09Z</dcterms:modified>
</cp:coreProperties>
</file>